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25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8404800" cy="21945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644675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289349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934022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578696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3223370" algn="l" defTabSz="644675" rtl="0" eaLnBrk="1" latinLnBrk="0" hangingPunct="1"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3868044" algn="l" defTabSz="644675" rtl="0" eaLnBrk="1" latinLnBrk="0" hangingPunct="1"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4512718" algn="l" defTabSz="644675" rtl="0" eaLnBrk="1" latinLnBrk="0" hangingPunct="1"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5157393" algn="l" defTabSz="644675" rtl="0" eaLnBrk="1" latinLnBrk="0" hangingPunct="1"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41"/>
  </p:normalViewPr>
  <p:slideViewPr>
    <p:cSldViewPr snapToGrid="0" snapToObjects="1">
      <p:cViewPr varScale="1">
        <p:scale>
          <a:sx n="43" d="100"/>
          <a:sy n="43" d="100"/>
        </p:scale>
        <p:origin x="344" y="1192"/>
      </p:cViewPr>
      <p:guideLst>
        <p:guide orient="horz" pos="6912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99E37-DC49-4945-B663-E4AD47EDB4F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6BAE6-7723-E442-BF78-D6242EB4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55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BDDD7-60C3-F645-9706-C948BB530C3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27A0A-4562-BD41-953C-09E449B2B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021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4675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9349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34022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78696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23370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68044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12718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57393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8625" y="685800"/>
            <a:ext cx="6000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27A0A-4562-BD41-953C-09E449B2BB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3" y="8473440"/>
            <a:ext cx="15001875" cy="134721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9996" y="-2959"/>
            <a:ext cx="38414796" cy="2194856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3431881" y="5537294"/>
            <a:ext cx="23724217" cy="3853779"/>
          </a:xfrm>
        </p:spPr>
        <p:txBody>
          <a:bodyPr bIns="12896"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5091570" y="7906966"/>
            <a:ext cx="27346752" cy="1053629"/>
          </a:xfrm>
        </p:spPr>
        <p:txBody>
          <a:bodyPr tIns="12896">
            <a:normAutofit/>
          </a:bodyPr>
          <a:lstStyle>
            <a:lvl1pPr marL="0" indent="0" algn="l">
              <a:buNone/>
              <a:defRPr kumimoji="0" lang="en-US" sz="2000" b="0" i="0" u="none" strike="noStrike" kern="1200" cap="all" spc="564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644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9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34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79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23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6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13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58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2895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E4802-FFA0-3C48-AF0A-A171589D3E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480" y="878844"/>
            <a:ext cx="8641080" cy="149707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0" y="878844"/>
            <a:ext cx="25283160" cy="14970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B9A6C-3D14-A749-8B60-EB5E6FDB89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3F6B0-8CFA-DF46-89CB-D2AA61655A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9996" y="-2959"/>
            <a:ext cx="38414796" cy="2194856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3" y="8473440"/>
            <a:ext cx="15001875" cy="1347216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3441478" y="5525564"/>
            <a:ext cx="23734168" cy="3864029"/>
          </a:xfrm>
        </p:spPr>
        <p:txBody>
          <a:bodyPr bIns="12896" anchor="b"/>
          <a:lstStyle>
            <a:lvl1pPr algn="l">
              <a:defRPr kumimoji="0" lang="en-US" sz="45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289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5107841" y="7898575"/>
            <a:ext cx="27344218" cy="1053389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2000" b="0" i="0" u="none" strike="noStrike" kern="1200" cap="all" spc="564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64477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955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34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791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238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686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134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582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2895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6432" y="3511298"/>
            <a:ext cx="13441680" cy="11879885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740069" y="3511298"/>
            <a:ext cx="13441680" cy="11879885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05677-B2D6-CD4A-9690-25EC3D385F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6432" y="3511296"/>
            <a:ext cx="13441680" cy="1755648"/>
          </a:xfrm>
        </p:spPr>
        <p:txBody>
          <a:bodyPr anchor="b">
            <a:normAutofit/>
          </a:bodyPr>
          <a:lstStyle>
            <a:lvl1pPr marL="0" indent="0">
              <a:buNone/>
              <a:defRPr lang="en-US" sz="2000" b="0" kern="1200" cap="all" spc="564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644777" indent="0">
              <a:buNone/>
              <a:defRPr sz="2800" b="1"/>
            </a:lvl2pPr>
            <a:lvl3pPr marL="1289554" indent="0">
              <a:buNone/>
              <a:defRPr sz="2500" b="1"/>
            </a:lvl3pPr>
            <a:lvl4pPr marL="1934331" indent="0">
              <a:buNone/>
              <a:defRPr sz="2300" b="1"/>
            </a:lvl4pPr>
            <a:lvl5pPr marL="2579109" indent="0">
              <a:buNone/>
              <a:defRPr sz="2300" b="1"/>
            </a:lvl5pPr>
            <a:lvl6pPr marL="3223886" indent="0">
              <a:buNone/>
              <a:defRPr sz="2300" b="1"/>
            </a:lvl6pPr>
            <a:lvl7pPr marL="3868662" indent="0">
              <a:buNone/>
              <a:defRPr sz="2300" b="1"/>
            </a:lvl7pPr>
            <a:lvl8pPr marL="4513440" indent="0">
              <a:buNone/>
              <a:defRPr sz="2300" b="1"/>
            </a:lvl8pPr>
            <a:lvl9pPr marL="5158217" indent="0">
              <a:buNone/>
              <a:defRPr sz="2300" b="1"/>
            </a:lvl9pPr>
          </a:lstStyle>
          <a:p>
            <a:pPr marL="0" lvl="0" indent="0" algn="l" defTabSz="12895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0430" y="5445913"/>
            <a:ext cx="13441680" cy="9948672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740069" y="3511296"/>
            <a:ext cx="13441680" cy="1755648"/>
          </a:xfrm>
        </p:spPr>
        <p:txBody>
          <a:bodyPr anchor="b">
            <a:normAutofit/>
          </a:bodyPr>
          <a:lstStyle>
            <a:lvl1pPr marL="0" indent="0">
              <a:buNone/>
              <a:defRPr lang="en-US" sz="2000" b="0" kern="1200" cap="all" spc="564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644777" indent="0">
              <a:buNone/>
              <a:defRPr sz="2800" b="1"/>
            </a:lvl2pPr>
            <a:lvl3pPr marL="1289554" indent="0">
              <a:buNone/>
              <a:defRPr sz="2500" b="1"/>
            </a:lvl3pPr>
            <a:lvl4pPr marL="1934331" indent="0">
              <a:buNone/>
              <a:defRPr sz="2300" b="1"/>
            </a:lvl4pPr>
            <a:lvl5pPr marL="2579109" indent="0">
              <a:buNone/>
              <a:defRPr sz="2300" b="1"/>
            </a:lvl5pPr>
            <a:lvl6pPr marL="3223886" indent="0">
              <a:buNone/>
              <a:defRPr sz="2300" b="1"/>
            </a:lvl6pPr>
            <a:lvl7pPr marL="3868662" indent="0">
              <a:buNone/>
              <a:defRPr sz="2300" b="1"/>
            </a:lvl7pPr>
            <a:lvl8pPr marL="4513440" indent="0">
              <a:buNone/>
              <a:defRPr sz="2300" b="1"/>
            </a:lvl8pPr>
            <a:lvl9pPr marL="5158217" indent="0">
              <a:buNone/>
              <a:defRPr sz="2300" b="1"/>
            </a:lvl9pPr>
          </a:lstStyle>
          <a:p>
            <a:pPr marL="0" lvl="0" indent="0" algn="l" defTabSz="12895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740069" y="5445913"/>
            <a:ext cx="13441680" cy="9948672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12587-33A9-B641-A1A2-CDB6A5E134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70972-3888-4B4C-9F25-C4F30D00D0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3C1B4-D5C0-2F47-818F-E52BD30133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3" y="8473440"/>
            <a:ext cx="15001875" cy="134721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5249234" y="-5249226"/>
            <a:ext cx="21945600" cy="3244406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marL="0" algn="ctr" defTabSz="1289554" rtl="0" eaLnBrk="1" latinLnBrk="0" hangingPunct="1"/>
            <a:endParaRPr lang="en-US" sz="25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3296706" y="5043539"/>
            <a:ext cx="21890736" cy="3486167"/>
          </a:xfrm>
        </p:spPr>
        <p:txBody>
          <a:bodyPr bIns="0" anchor="b"/>
          <a:lstStyle>
            <a:lvl1pPr algn="l">
              <a:defRPr kumimoji="0" lang="en-US" sz="39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289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48122" y="8380532"/>
            <a:ext cx="15992672" cy="10638999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5451407" y="7210834"/>
            <a:ext cx="24337992" cy="1994605"/>
          </a:xfrm>
        </p:spPr>
        <p:txBody>
          <a:bodyPr>
            <a:normAutofit/>
          </a:bodyPr>
          <a:lstStyle>
            <a:lvl1pPr marL="0" indent="0">
              <a:buNone/>
              <a:defRPr lang="en-US" sz="20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4777" indent="0">
              <a:buNone/>
              <a:defRPr sz="1700"/>
            </a:lvl2pPr>
            <a:lvl3pPr marL="1289554" indent="0">
              <a:buNone/>
              <a:defRPr sz="1400"/>
            </a:lvl3pPr>
            <a:lvl4pPr marL="1934331" indent="0">
              <a:buNone/>
              <a:defRPr sz="1200"/>
            </a:lvl4pPr>
            <a:lvl5pPr marL="2579109" indent="0">
              <a:buNone/>
              <a:defRPr sz="1200"/>
            </a:lvl5pPr>
            <a:lvl6pPr marL="3223886" indent="0">
              <a:buNone/>
              <a:defRPr sz="1200"/>
            </a:lvl6pPr>
            <a:lvl7pPr marL="3868662" indent="0">
              <a:buNone/>
              <a:defRPr sz="1200"/>
            </a:lvl7pPr>
            <a:lvl8pPr marL="4513440" indent="0">
              <a:buNone/>
              <a:defRPr sz="1200"/>
            </a:lvl8pPr>
            <a:lvl9pPr marL="5158217" indent="0">
              <a:buNone/>
              <a:defRPr sz="1200"/>
            </a:lvl9pPr>
          </a:lstStyle>
          <a:p>
            <a:pPr marL="0" marR="0" lvl="0" indent="0" algn="l" defTabSz="1289554" rtl="0" eaLnBrk="1" fontAlgn="auto" latinLnBrk="0" hangingPunct="1">
              <a:lnSpc>
                <a:spcPct val="100000"/>
              </a:lnSpc>
              <a:spcBef>
                <a:spcPts val="423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B21E8DC-3A23-5D4A-9A30-6F3204F722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8521071" y="0"/>
            <a:ext cx="29883735" cy="219456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257911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3" y="8473440"/>
            <a:ext cx="15001875" cy="134721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" y="16154400"/>
            <a:ext cx="15001875" cy="57912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819029" y="5496006"/>
            <a:ext cx="23042880" cy="2775821"/>
          </a:xfrm>
        </p:spPr>
        <p:txBody>
          <a:bodyPr anchor="b"/>
          <a:lstStyle>
            <a:lvl1pPr algn="l">
              <a:defRPr sz="39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4802615" y="6977697"/>
            <a:ext cx="25605489" cy="2370125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644777" indent="0">
              <a:buNone/>
              <a:defRPr sz="1700"/>
            </a:lvl2pPr>
            <a:lvl3pPr marL="1289554" indent="0">
              <a:buNone/>
              <a:defRPr sz="1400"/>
            </a:lvl3pPr>
            <a:lvl4pPr marL="1934331" indent="0">
              <a:buNone/>
              <a:defRPr sz="1200"/>
            </a:lvl4pPr>
            <a:lvl5pPr marL="2579109" indent="0">
              <a:buNone/>
              <a:defRPr sz="1200"/>
            </a:lvl5pPr>
            <a:lvl6pPr marL="3223886" indent="0">
              <a:buNone/>
              <a:defRPr sz="1200"/>
            </a:lvl6pPr>
            <a:lvl7pPr marL="3868662" indent="0">
              <a:buNone/>
              <a:defRPr sz="1200"/>
            </a:lvl7pPr>
            <a:lvl8pPr marL="4513440" indent="0">
              <a:buNone/>
              <a:defRPr sz="1200"/>
            </a:lvl8pPr>
            <a:lvl9pPr marL="515821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1DBFA-B356-4448-9A6A-B2D9F7220B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2000"/>
            <a:duotone>
              <a:schemeClr val="bg1">
                <a:tint val="93000"/>
                <a:shade val="85000"/>
              </a:schemeClr>
              <a:schemeClr val="bg1">
                <a:tint val="96000"/>
                <a:shade val="99000"/>
              </a:schemeClr>
            </a:duotone>
            <a:lum/>
          </a:blip>
          <a:srcRect/>
          <a:tile tx="0" ty="0" sx="50000" sy="5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0002" y="16162039"/>
            <a:ext cx="15011881" cy="578357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9996" y="16164138"/>
            <a:ext cx="38414796" cy="578146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56432" y="1170432"/>
            <a:ext cx="31587948" cy="1755648"/>
          </a:xfrm>
          <a:prstGeom prst="rect">
            <a:avLst/>
          </a:prstGeom>
        </p:spPr>
        <p:txBody>
          <a:bodyPr vert="horz" lIns="128955" tIns="64478" rIns="128955" bIns="64478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6432" y="3522012"/>
            <a:ext cx="31587948" cy="11455517"/>
          </a:xfrm>
          <a:prstGeom prst="rect">
            <a:avLst/>
          </a:prstGeom>
        </p:spPr>
        <p:txBody>
          <a:bodyPr vert="horz" lIns="128955" tIns="64478" rIns="128955" bIns="644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844905" y="18785447"/>
            <a:ext cx="9140344" cy="643737"/>
          </a:xfrm>
          <a:prstGeom prst="rect">
            <a:avLst/>
          </a:prstGeom>
        </p:spPr>
        <p:txBody>
          <a:bodyPr vert="horz" lIns="128955" tIns="64478" rIns="128955" bIns="64478" rtlCol="0" anchor="ctr"/>
          <a:lstStyle>
            <a:lvl1pPr algn="l">
              <a:defRPr sz="17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73559" y="20112391"/>
            <a:ext cx="19842480" cy="877824"/>
          </a:xfrm>
          <a:prstGeom prst="rect">
            <a:avLst/>
          </a:prstGeom>
        </p:spPr>
        <p:txBody>
          <a:bodyPr vert="horz" lIns="128955" tIns="64478" rIns="128955" bIns="64478" rtlCol="0" anchor="ctr"/>
          <a:lstStyle>
            <a:lvl1pPr algn="r">
              <a:defRPr sz="1400" cap="all" spc="282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284360" y="19746631"/>
            <a:ext cx="2112264" cy="1609344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12896" tIns="12896" rIns="12896" bIns="12896" rtlCol="0" anchor="ctr">
            <a:norm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39D51C-71C8-2E42-B1E7-17523532B7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0" r:id="rId1"/>
    <p:sldLayoutId id="2147484261" r:id="rId2"/>
    <p:sldLayoutId id="2147484262" r:id="rId3"/>
    <p:sldLayoutId id="2147484263" r:id="rId4"/>
    <p:sldLayoutId id="2147484264" r:id="rId5"/>
    <p:sldLayoutId id="2147484265" r:id="rId6"/>
    <p:sldLayoutId id="2147484266" r:id="rId7"/>
    <p:sldLayoutId id="2147484267" r:id="rId8"/>
    <p:sldLayoutId id="2147484268" r:id="rId9"/>
    <p:sldLayoutId id="2147484269" r:id="rId10"/>
    <p:sldLayoutId id="2147484270" r:id="rId11"/>
  </p:sldLayoutIdLst>
  <p:hf sldNum="0" hdr="0" ftr="0" dt="0"/>
  <p:txStyles>
    <p:titleStyle>
      <a:lvl1pPr algn="l" defTabSz="1289554" rtl="0" eaLnBrk="1" latinLnBrk="0" hangingPunct="1">
        <a:spcBef>
          <a:spcPct val="0"/>
        </a:spcBef>
        <a:buNone/>
        <a:defRPr sz="39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3582" indent="-483582" algn="l" defTabSz="1289554" rtl="0" eaLnBrk="1" latinLnBrk="0" hangingPunct="1">
        <a:spcBef>
          <a:spcPts val="1128"/>
        </a:spcBef>
        <a:buFont typeface="Arial" pitchFamily="34" charset="0"/>
        <a:buNone/>
        <a:defRPr sz="23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45015" indent="-245015" algn="l" defTabSz="1289554" rtl="0" eaLnBrk="1" latinLnBrk="0" hangingPunct="1">
        <a:spcBef>
          <a:spcPts val="423"/>
        </a:spcBef>
        <a:buClr>
          <a:schemeClr val="accent2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567404" indent="-232119" algn="l" defTabSz="1289554" rtl="0" eaLnBrk="1" latinLnBrk="0" hangingPunct="1">
        <a:spcBef>
          <a:spcPts val="423"/>
        </a:spcBef>
        <a:buClr>
          <a:schemeClr val="accent2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889792" indent="-232119" algn="l" defTabSz="1289554" rtl="0" eaLnBrk="1" latinLnBrk="0" hangingPunct="1">
        <a:spcBef>
          <a:spcPts val="423"/>
        </a:spcBef>
        <a:buClr>
          <a:schemeClr val="accent2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212181" indent="-245015" algn="l" defTabSz="1289554" rtl="0" eaLnBrk="1" latinLnBrk="0" hangingPunct="1">
        <a:spcBef>
          <a:spcPts val="423"/>
        </a:spcBef>
        <a:buClr>
          <a:schemeClr val="accent2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547466" indent="-245015" algn="l" defTabSz="1289554" rtl="0" eaLnBrk="1" latinLnBrk="0" hangingPunct="1">
        <a:spcBef>
          <a:spcPts val="423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908540" indent="-232119" algn="l" defTabSz="1289554" rtl="0" eaLnBrk="1" latinLnBrk="0" hangingPunct="1">
        <a:spcBef>
          <a:spcPts val="423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230929" indent="-232119" algn="l" defTabSz="1289554" rtl="0" eaLnBrk="1" latinLnBrk="0" hangingPunct="1">
        <a:spcBef>
          <a:spcPts val="423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527526" indent="-232119" algn="l" defTabSz="1289554" rtl="0" eaLnBrk="1" latinLnBrk="0" hangingPunct="1">
        <a:spcBef>
          <a:spcPts val="423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4777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9554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34331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9109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23886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68662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513440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58217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458855" y="3982791"/>
            <a:ext cx="11843796" cy="637707"/>
          </a:xfrm>
          <a:solidFill>
            <a:schemeClr val="accent2">
              <a:alpha val="8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200" b="1" spc="88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Introduction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45162" y="4738767"/>
            <a:ext cx="11857482" cy="5322948"/>
          </a:xfrm>
          <a:prstGeom prst="rect">
            <a:avLst/>
          </a:prstGeom>
          <a:solidFill>
            <a:schemeClr val="lt1">
              <a:alpha val="89000"/>
            </a:schemeClr>
          </a:soli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6865" tIns="13433" rIns="26865" bIns="13433" rtlCol="0" anchor="ctr"/>
          <a:lstStyle/>
          <a:p>
            <a:pPr algn="ctr"/>
            <a:endParaRPr lang="en-US" sz="4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9" name="Title 13"/>
          <p:cNvSpPr txBox="1">
            <a:spLocks/>
          </p:cNvSpPr>
          <p:nvPr/>
        </p:nvSpPr>
        <p:spPr>
          <a:xfrm>
            <a:off x="458853" y="10233079"/>
            <a:ext cx="11843796" cy="640080"/>
          </a:xfrm>
          <a:prstGeom prst="rect">
            <a:avLst/>
          </a:prstGeom>
          <a:solidFill>
            <a:schemeClr val="accent2">
              <a:alpha val="8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128955" tIns="64478" rIns="128955" bIns="12896" rtlCol="0" anchor="ctr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200" b="1" spc="88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methods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8853" y="10984587"/>
            <a:ext cx="11843796" cy="9935229"/>
          </a:xfrm>
          <a:prstGeom prst="rect">
            <a:avLst/>
          </a:prstGeom>
          <a:solidFill>
            <a:schemeClr val="lt1">
              <a:alpha val="89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6865" tIns="13433" rIns="26865" bIns="13433" rtlCol="0" anchor="ctr"/>
          <a:lstStyle/>
          <a:p>
            <a:pPr algn="ctr"/>
            <a:endParaRPr lang="en-US" sz="4100" dirty="0">
              <a:latin typeface="Calibri"/>
              <a:cs typeface="Calibri"/>
            </a:endParaRPr>
          </a:p>
          <a:p>
            <a:pPr algn="ctr"/>
            <a:endParaRPr lang="en-US" sz="4100" dirty="0">
              <a:latin typeface="Calibri"/>
              <a:cs typeface="Calibri"/>
            </a:endParaRPr>
          </a:p>
          <a:p>
            <a:pPr algn="ctr"/>
            <a:endParaRPr lang="en-US" sz="4100" dirty="0">
              <a:latin typeface="Calibri"/>
              <a:cs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2367" y="5005410"/>
            <a:ext cx="10948595" cy="257961"/>
          </a:xfrm>
          <a:prstGeom prst="rect">
            <a:avLst/>
          </a:prstGeom>
          <a:noFill/>
        </p:spPr>
        <p:txBody>
          <a:bodyPr wrap="square" lIns="26865" tIns="13433" rIns="26865" bIns="13433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1500" dirty="0"/>
              <a:t>INSERT TEXT HERE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2366" y="11260361"/>
            <a:ext cx="11288154" cy="257961"/>
          </a:xfrm>
          <a:prstGeom prst="rect">
            <a:avLst/>
          </a:prstGeom>
          <a:noFill/>
        </p:spPr>
        <p:txBody>
          <a:bodyPr wrap="square" lIns="26865" tIns="13433" rIns="26865" bIns="13433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1500" dirty="0"/>
              <a:t>INSERT TEXT HERE</a:t>
            </a:r>
          </a:p>
        </p:txBody>
      </p:sp>
      <p:sp>
        <p:nvSpPr>
          <p:cNvPr id="27" name="Title 13"/>
          <p:cNvSpPr txBox="1">
            <a:spLocks/>
          </p:cNvSpPr>
          <p:nvPr/>
        </p:nvSpPr>
        <p:spPr>
          <a:xfrm>
            <a:off x="534286" y="177809"/>
            <a:ext cx="37200538" cy="1577655"/>
          </a:xfrm>
          <a:prstGeom prst="rect">
            <a:avLst/>
          </a:prstGeom>
          <a:solidFill>
            <a:schemeClr val="accent2">
              <a:alpha val="94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128955" tIns="0" rIns="128955" bIns="12896" rtlCol="0" anchor="t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500" b="1" cap="none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INSERT TITLE HERE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337845" y="2188913"/>
            <a:ext cx="25417538" cy="950458"/>
          </a:xfrm>
          <a:prstGeom prst="rect">
            <a:avLst/>
          </a:prstGeom>
          <a:noFill/>
        </p:spPr>
        <p:txBody>
          <a:bodyPr wrap="square" lIns="26865" tIns="13433" rIns="26865" bIns="13433" rtlCol="0">
            <a:spAutoFit/>
          </a:bodyPr>
          <a:lstStyle/>
          <a:p>
            <a:pPr algn="ctr"/>
            <a:r>
              <a:rPr lang="en-US" sz="3000" b="1" dirty="0">
                <a:latin typeface="Calibri"/>
                <a:cs typeface="Calibri"/>
              </a:rPr>
              <a:t>AUTHORS</a:t>
            </a:r>
          </a:p>
          <a:p>
            <a:pPr algn="ctr"/>
            <a:r>
              <a:rPr lang="en-US" sz="3000" dirty="0">
                <a:latin typeface="Calibri"/>
                <a:cs typeface="Calibri"/>
              </a:rPr>
              <a:t>AFFILIATIONS </a:t>
            </a:r>
          </a:p>
        </p:txBody>
      </p:sp>
      <p:sp>
        <p:nvSpPr>
          <p:cNvPr id="40" name="Title 13"/>
          <p:cNvSpPr txBox="1">
            <a:spLocks/>
          </p:cNvSpPr>
          <p:nvPr/>
        </p:nvSpPr>
        <p:spPr>
          <a:xfrm>
            <a:off x="12829117" y="4026113"/>
            <a:ext cx="12497400" cy="642509"/>
          </a:xfrm>
          <a:prstGeom prst="rect">
            <a:avLst/>
          </a:prstGeom>
          <a:solidFill>
            <a:schemeClr val="accent2">
              <a:alpha val="8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128955" tIns="64478" rIns="128955" bIns="12896" rtlCol="0" anchor="ctr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200" b="1" spc="88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results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2829115" y="4745096"/>
            <a:ext cx="12497400" cy="4721279"/>
          </a:xfrm>
          <a:prstGeom prst="rect">
            <a:avLst/>
          </a:prstGeom>
          <a:solidFill>
            <a:schemeClr val="lt1">
              <a:alpha val="79000"/>
            </a:schemeClr>
          </a:soli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6865" tIns="13433" rIns="26865" bIns="13433" rtlCol="0" anchor="ctr"/>
          <a:lstStyle/>
          <a:p>
            <a:pPr algn="ctr"/>
            <a:endParaRPr lang="en-US" sz="4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2829117" y="9667557"/>
            <a:ext cx="12497400" cy="5772483"/>
          </a:xfrm>
          <a:prstGeom prst="rect">
            <a:avLst/>
          </a:prstGeom>
          <a:solidFill>
            <a:schemeClr val="lt1">
              <a:alpha val="68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6865" tIns="13433" rIns="26865" bIns="13433" rtlCol="0" anchor="ctr"/>
          <a:lstStyle/>
          <a:p>
            <a:pPr algn="ctr"/>
            <a:endParaRPr lang="en-US" sz="4100">
              <a:latin typeface="Calibri"/>
              <a:cs typeface="Calibri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5881155" y="4026113"/>
            <a:ext cx="11853667" cy="10237037"/>
          </a:xfrm>
          <a:prstGeom prst="rect">
            <a:avLst/>
          </a:prstGeom>
          <a:solidFill>
            <a:schemeClr val="lt1">
              <a:alpha val="89000"/>
            </a:schemeClr>
          </a:soli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6865" tIns="13433" rIns="26865" bIns="13433" rtlCol="0" anchor="ctr"/>
          <a:lstStyle/>
          <a:p>
            <a:pPr algn="ctr"/>
            <a:endParaRPr lang="en-US" sz="4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4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4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4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46" name="Title 13"/>
          <p:cNvSpPr txBox="1">
            <a:spLocks/>
          </p:cNvSpPr>
          <p:nvPr/>
        </p:nvSpPr>
        <p:spPr>
          <a:xfrm>
            <a:off x="25912029" y="14418477"/>
            <a:ext cx="11853666" cy="710883"/>
          </a:xfrm>
          <a:prstGeom prst="rect">
            <a:avLst/>
          </a:prstGeom>
          <a:solidFill>
            <a:schemeClr val="accent2">
              <a:alpha val="8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128955" tIns="64478" rIns="128955" bIns="12896" rtlCol="0" anchor="ctr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200" b="1" spc="88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Conclusion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5912029" y="15193528"/>
            <a:ext cx="11853666" cy="5726303"/>
          </a:xfrm>
          <a:prstGeom prst="rect">
            <a:avLst/>
          </a:prstGeom>
          <a:solidFill>
            <a:schemeClr val="lt1">
              <a:alpha val="89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6865" tIns="13433" rIns="26865" bIns="13433" rtlCol="0" anchor="ctr"/>
          <a:lstStyle/>
          <a:p>
            <a:pPr algn="ctr"/>
            <a:endParaRPr lang="en-US" sz="4100">
              <a:latin typeface="Calibri"/>
              <a:cs typeface="Calibri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2829117" y="15604675"/>
            <a:ext cx="12497400" cy="5946505"/>
          </a:xfrm>
          <a:prstGeom prst="rect">
            <a:avLst/>
          </a:prstGeom>
          <a:solidFill>
            <a:schemeClr val="lt1">
              <a:alpha val="68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6865" tIns="13433" rIns="26865" bIns="13433" rtlCol="0" anchor="ctr"/>
          <a:lstStyle/>
          <a:p>
            <a:pPr algn="ctr"/>
            <a:endParaRPr lang="en-US" sz="4100">
              <a:latin typeface="Calibri"/>
              <a:cs typeface="Calibri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061047" y="4958372"/>
            <a:ext cx="12038880" cy="257961"/>
          </a:xfrm>
          <a:prstGeom prst="rect">
            <a:avLst/>
          </a:prstGeom>
          <a:noFill/>
        </p:spPr>
        <p:txBody>
          <a:bodyPr wrap="square" lIns="26865" tIns="13433" rIns="26865" bIns="13433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1500" dirty="0"/>
              <a:t>INSERT TEXT HERE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6649988" y="4347366"/>
            <a:ext cx="10401300" cy="257961"/>
          </a:xfrm>
          <a:prstGeom prst="rect">
            <a:avLst/>
          </a:prstGeom>
          <a:noFill/>
        </p:spPr>
        <p:txBody>
          <a:bodyPr wrap="square" lIns="26865" tIns="13433" rIns="26865" bIns="13433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1500" dirty="0"/>
              <a:t>INSERT TEXT HERE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6180841" y="15440038"/>
            <a:ext cx="11328400" cy="257961"/>
          </a:xfrm>
          <a:prstGeom prst="rect">
            <a:avLst/>
          </a:prstGeom>
          <a:noFill/>
        </p:spPr>
        <p:txBody>
          <a:bodyPr wrap="square" lIns="26865" tIns="13433" rIns="26865" bIns="13433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1500" dirty="0"/>
              <a:t>INSERT TEXT HERE</a:t>
            </a:r>
          </a:p>
        </p:txBody>
      </p:sp>
      <p:sp>
        <p:nvSpPr>
          <p:cNvPr id="2" name="Rectangle 1"/>
          <p:cNvSpPr/>
          <p:nvPr/>
        </p:nvSpPr>
        <p:spPr>
          <a:xfrm>
            <a:off x="13274463" y="11145722"/>
            <a:ext cx="11544301" cy="2817468"/>
          </a:xfrm>
          <a:prstGeom prst="rect">
            <a:avLst/>
          </a:prstGeom>
        </p:spPr>
        <p:txBody>
          <a:bodyPr wrap="square" lIns="47021" tIns="23510" rIns="47021" bIns="23510">
            <a:spAutoFit/>
          </a:bodyPr>
          <a:lstStyle/>
          <a:p>
            <a:pPr marL="204082" lvl="2">
              <a:defRPr/>
            </a:pPr>
            <a:r>
              <a:rPr lang="en-US" sz="1500" b="1" dirty="0"/>
              <a:t>Add Color to subheadings to help the ready identify new topic</a:t>
            </a:r>
          </a:p>
          <a:p>
            <a:pPr marL="204082" lvl="2">
              <a:defRPr/>
            </a:pPr>
            <a:endParaRPr lang="en-US" sz="1500" dirty="0"/>
          </a:p>
          <a:p>
            <a:pPr marL="204082" lvl="2">
              <a:defRPr/>
            </a:pPr>
            <a:r>
              <a:rPr lang="en-US" sz="1500" b="1" dirty="0">
                <a:solidFill>
                  <a:srgbClr val="FF6600"/>
                </a:solidFill>
              </a:rPr>
              <a:t>Topic 1</a:t>
            </a:r>
          </a:p>
          <a:p>
            <a:pPr lvl="1">
              <a:defRPr/>
            </a:pPr>
            <a:r>
              <a:rPr lang="en-US" sz="1500" dirty="0"/>
              <a:t>This is just an example</a:t>
            </a:r>
          </a:p>
          <a:p>
            <a:pPr marL="204082" lvl="2">
              <a:defRPr/>
            </a:pPr>
            <a:endParaRPr lang="en-US" sz="1500" dirty="0"/>
          </a:p>
          <a:p>
            <a:pPr marL="204082" lvl="2">
              <a:defRPr/>
            </a:pPr>
            <a:r>
              <a:rPr lang="en-US" sz="1500" b="1" dirty="0">
                <a:solidFill>
                  <a:srgbClr val="FF6600"/>
                </a:solidFill>
              </a:rPr>
              <a:t>Topic 2</a:t>
            </a:r>
          </a:p>
          <a:p>
            <a:pPr lvl="1">
              <a:defRPr/>
            </a:pPr>
            <a:r>
              <a:rPr lang="en-US" sz="1500" dirty="0"/>
              <a:t>Very helpful</a:t>
            </a:r>
          </a:p>
          <a:p>
            <a:pPr lvl="3">
              <a:defRPr/>
            </a:pPr>
            <a:endParaRPr lang="en-US" sz="1500" dirty="0"/>
          </a:p>
          <a:p>
            <a:pPr marL="204082" lvl="2">
              <a:defRPr/>
            </a:pPr>
            <a:r>
              <a:rPr lang="en-US" sz="1500" b="1" dirty="0">
                <a:solidFill>
                  <a:srgbClr val="FF6600"/>
                </a:solidFill>
              </a:rPr>
              <a:t>Topic 3</a:t>
            </a:r>
          </a:p>
          <a:p>
            <a:pPr lvl="1">
              <a:defRPr/>
            </a:pPr>
            <a:r>
              <a:rPr lang="en-US" sz="1500" dirty="0"/>
              <a:t>Keeps things organized</a:t>
            </a:r>
          </a:p>
          <a:p>
            <a:pPr lvl="3">
              <a:defRPr/>
            </a:pPr>
            <a:endParaRPr lang="en-US" sz="1500" dirty="0"/>
          </a:p>
          <a:p>
            <a:pPr lvl="3">
              <a:defRPr/>
            </a:pPr>
            <a:r>
              <a:rPr lang="en-US" sz="1500" dirty="0"/>
              <a:t>	 </a:t>
            </a: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14472474" y="15988887"/>
            <a:ext cx="9081458" cy="5241451"/>
          </a:xfrm>
          <a:prstGeom prst="rect">
            <a:avLst/>
          </a:prstGeom>
          <a:solidFill>
            <a:srgbClr val="E2C04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7021" tIns="23510" rIns="47021" bIns="23510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3" name="Text Box 200"/>
          <p:cNvSpPr txBox="1">
            <a:spLocks noChangeArrowheads="1"/>
          </p:cNvSpPr>
          <p:nvPr/>
        </p:nvSpPr>
        <p:spPr bwMode="auto">
          <a:xfrm>
            <a:off x="14780557" y="16345824"/>
            <a:ext cx="6267450" cy="543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10" tIns="40506" rIns="81010" bIns="4050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04082" lvl="2" indent="0">
              <a:defRPr/>
            </a:pPr>
            <a:r>
              <a:rPr lang="en-US" sz="1500" dirty="0">
                <a:latin typeface="+mn-lt"/>
              </a:rPr>
              <a:t>Add shapes behind text boxes, and/or graphics, for visual grouping of similar content</a:t>
            </a: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15061293" y="17453900"/>
            <a:ext cx="3691549" cy="1627113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47021" tIns="23510" rIns="47021" bIns="23510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35" name="Rectangle 72"/>
          <p:cNvSpPr>
            <a:spLocks noChangeArrowheads="1"/>
          </p:cNvSpPr>
          <p:nvPr/>
        </p:nvSpPr>
        <p:spPr bwMode="auto">
          <a:xfrm>
            <a:off x="19215054" y="17457400"/>
            <a:ext cx="3691549" cy="1627113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47021" tIns="23510" rIns="47021" bIns="23510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36" name="Rectangle 73"/>
          <p:cNvSpPr>
            <a:spLocks noChangeArrowheads="1"/>
          </p:cNvSpPr>
          <p:nvPr/>
        </p:nvSpPr>
        <p:spPr bwMode="auto">
          <a:xfrm>
            <a:off x="15061293" y="19310772"/>
            <a:ext cx="3691549" cy="1627113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47021" tIns="23510" rIns="47021" bIns="23510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7" name="Rectangle 74"/>
          <p:cNvSpPr>
            <a:spLocks noChangeArrowheads="1"/>
          </p:cNvSpPr>
          <p:nvPr/>
        </p:nvSpPr>
        <p:spPr bwMode="auto">
          <a:xfrm>
            <a:off x="19215054" y="19314272"/>
            <a:ext cx="3691549" cy="1627113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47021" tIns="23510" rIns="47021" bIns="23510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14" y="1831662"/>
            <a:ext cx="2998507" cy="210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45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wayn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B835F"/>
      </a:accent1>
      <a:accent2>
        <a:srgbClr val="025645"/>
      </a:accent2>
      <a:accent3>
        <a:srgbClr val="FCCC69"/>
      </a:accent3>
      <a:accent4>
        <a:srgbClr val="8D0037"/>
      </a:accent4>
      <a:accent5>
        <a:srgbClr val="FCCC69"/>
      </a:accent5>
      <a:accent6>
        <a:srgbClr val="2D2D8A"/>
      </a:accent6>
      <a:hlink>
        <a:srgbClr val="009999"/>
      </a:hlink>
      <a:folHlink>
        <a:srgbClr val="99CC0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67</Words>
  <Application>Microsoft Macintosh PowerPoint</Application>
  <PresentationFormat>Custom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Franklin Gothic Book</vt:lpstr>
      <vt:lpstr>Franklin Gothic Medium</vt:lpstr>
      <vt:lpstr>MS PGothic</vt:lpstr>
      <vt:lpstr>ＭＳ Ｐゴシック</vt:lpstr>
      <vt:lpstr>Times</vt:lpstr>
      <vt:lpstr>Tunga</vt:lpstr>
      <vt:lpstr>Wingdings</vt:lpstr>
      <vt:lpstr>Angles</vt:lpstr>
      <vt:lpstr>Introduction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Simmons</dc:creator>
  <cp:lastModifiedBy>Matthew Garin</cp:lastModifiedBy>
  <cp:revision>42</cp:revision>
  <dcterms:created xsi:type="dcterms:W3CDTF">2015-06-23T16:37:36Z</dcterms:created>
  <dcterms:modified xsi:type="dcterms:W3CDTF">2018-01-18T14:31:31Z</dcterms:modified>
</cp:coreProperties>
</file>