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644675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28934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934022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578696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223370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868044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4512718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5157393" algn="l" defTabSz="644675" rtl="0" eaLnBrk="1" latinLnBrk="0" hangingPunct="1">
      <a:defRPr sz="3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1"/>
  </p:normalViewPr>
  <p:slideViewPr>
    <p:cSldViewPr snapToGrid="0" snapToObjects="1">
      <p:cViewPr varScale="1">
        <p:scale>
          <a:sx n="62" d="100"/>
          <a:sy n="62" d="100"/>
        </p:scale>
        <p:origin x="1040" y="288"/>
      </p:cViewPr>
      <p:guideLst>
        <p:guide orient="horz" pos="6912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4675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9349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4022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78696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23370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68044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12718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57393" algn="l" defTabSz="6446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140" y="-2959"/>
            <a:ext cx="27439140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451343" y="5537293"/>
            <a:ext cx="16945869" cy="3853779"/>
          </a:xfrm>
        </p:spPr>
        <p:txBody>
          <a:bodyPr bIns="12896"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636836" y="7906965"/>
            <a:ext cx="19533394" cy="1053629"/>
          </a:xfrm>
        </p:spPr>
        <p:txBody>
          <a:bodyPr tIns="12896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3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9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2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6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1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5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878844"/>
            <a:ext cx="6172200" cy="149707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8844"/>
            <a:ext cx="18059400" cy="14970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7140" y="-2959"/>
            <a:ext cx="27439140" cy="2194856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458198" y="5525563"/>
            <a:ext cx="16952977" cy="3864029"/>
          </a:xfrm>
        </p:spPr>
        <p:txBody>
          <a:bodyPr bIns="12896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648458" y="7898575"/>
            <a:ext cx="19531584" cy="1053389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4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95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34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791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238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686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134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58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3511298"/>
            <a:ext cx="960120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00049" y="3511298"/>
            <a:ext cx="9601200" cy="1187988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3511296"/>
            <a:ext cx="960120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7450" y="5445913"/>
            <a:ext cx="960120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00049" y="3511296"/>
            <a:ext cx="9601200" cy="175564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4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4777" indent="0">
              <a:buNone/>
              <a:defRPr sz="2800" b="1"/>
            </a:lvl2pPr>
            <a:lvl3pPr marL="1289554" indent="0">
              <a:buNone/>
              <a:defRPr sz="2500" b="1"/>
            </a:lvl3pPr>
            <a:lvl4pPr marL="1934331" indent="0">
              <a:buNone/>
              <a:defRPr sz="2300" b="1"/>
            </a:lvl4pPr>
            <a:lvl5pPr marL="2579109" indent="0">
              <a:buNone/>
              <a:defRPr sz="2300" b="1"/>
            </a:lvl5pPr>
            <a:lvl6pPr marL="3223886" indent="0">
              <a:buNone/>
              <a:defRPr sz="2300" b="1"/>
            </a:lvl6pPr>
            <a:lvl7pPr marL="3868662" indent="0">
              <a:buNone/>
              <a:defRPr sz="2300" b="1"/>
            </a:lvl7pPr>
            <a:lvl8pPr marL="4513440" indent="0">
              <a:buNone/>
              <a:defRPr sz="2300" b="1"/>
            </a:lvl8pPr>
            <a:lvl9pPr marL="5158217" indent="0">
              <a:buNone/>
              <a:defRPr sz="2300" b="1"/>
            </a:lvl9pPr>
          </a:lstStyle>
          <a:p>
            <a:pPr marL="0" lvl="0" indent="0" algn="l" defTabSz="12895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00049" y="5445913"/>
            <a:ext cx="9601200" cy="994867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614367" y="-614359"/>
            <a:ext cx="21945600" cy="2317433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marL="0" algn="ctr" defTabSz="1289554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354790" y="5043539"/>
            <a:ext cx="15636240" cy="3486167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8658" y="8380531"/>
            <a:ext cx="11423337" cy="1063899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893862" y="7210834"/>
            <a:ext cx="17384280" cy="1994605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marL="0" marR="0" lvl="0" indent="0" algn="l" defTabSz="1289554" rtl="0" eaLnBrk="1" fontAlgn="auto" latinLnBrk="0" hangingPunct="1">
              <a:lnSpc>
                <a:spcPct val="100000"/>
              </a:lnSpc>
              <a:spcBef>
                <a:spcPts val="423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086479" y="0"/>
            <a:ext cx="21345525" cy="219456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7911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8473440"/>
            <a:ext cx="10715625" cy="134721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16154400"/>
            <a:ext cx="10715625" cy="5791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013592" y="5496005"/>
            <a:ext cx="16459200" cy="2775821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430439" y="6977696"/>
            <a:ext cx="18289635" cy="237012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4777" indent="0">
              <a:buNone/>
              <a:defRPr sz="1700"/>
            </a:lvl2pPr>
            <a:lvl3pPr marL="1289554" indent="0">
              <a:buNone/>
              <a:defRPr sz="1400"/>
            </a:lvl3pPr>
            <a:lvl4pPr marL="1934331" indent="0">
              <a:buNone/>
              <a:defRPr sz="1200"/>
            </a:lvl4pPr>
            <a:lvl5pPr marL="2579109" indent="0">
              <a:buNone/>
              <a:defRPr sz="1200"/>
            </a:lvl5pPr>
            <a:lvl6pPr marL="3223886" indent="0">
              <a:buNone/>
              <a:defRPr sz="1200"/>
            </a:lvl6pPr>
            <a:lvl7pPr marL="3868662" indent="0">
              <a:buNone/>
              <a:defRPr sz="1200"/>
            </a:lvl7pPr>
            <a:lvl8pPr marL="4513440" indent="0">
              <a:buNone/>
              <a:defRPr sz="1200"/>
            </a:lvl8pPr>
            <a:lvl9pPr marL="515821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144" y="16162038"/>
            <a:ext cx="10722772" cy="578357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7140" y="16164138"/>
            <a:ext cx="27439140" cy="578146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955" tIns="64478" rIns="128955" bIns="6447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170432"/>
            <a:ext cx="22562820" cy="1755648"/>
          </a:xfrm>
          <a:prstGeom prst="rect">
            <a:avLst/>
          </a:prstGeom>
        </p:spPr>
        <p:txBody>
          <a:bodyPr vert="horz" lIns="128955" tIns="64478" rIns="128955" bIns="6447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3522012"/>
            <a:ext cx="22562820" cy="11455517"/>
          </a:xfrm>
          <a:prstGeom prst="rect">
            <a:avLst/>
          </a:prstGeom>
        </p:spPr>
        <p:txBody>
          <a:bodyPr vert="horz" lIns="128955" tIns="64478" rIns="128955" bIns="64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603503" y="18785446"/>
            <a:ext cx="6528817" cy="643737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6/23/15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2542" y="20112391"/>
            <a:ext cx="14173200" cy="877824"/>
          </a:xfrm>
          <a:prstGeom prst="rect">
            <a:avLst/>
          </a:prstGeom>
        </p:spPr>
        <p:txBody>
          <a:bodyPr vert="horz" lIns="128955" tIns="64478" rIns="128955" bIns="64478" rtlCol="0" anchor="ctr"/>
          <a:lstStyle>
            <a:lvl1pPr algn="r">
              <a:defRPr sz="1400" cap="all" spc="282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203114" y="19746631"/>
            <a:ext cx="1508760" cy="1609344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96" tIns="12896" rIns="12896" bIns="12896" rtlCol="0"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1289554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3582" indent="-483582" algn="l" defTabSz="1289554" rtl="0" eaLnBrk="1" latinLnBrk="0" hangingPunct="1">
        <a:spcBef>
          <a:spcPts val="1128"/>
        </a:spcBef>
        <a:buFont typeface="Arial" pitchFamily="34" charset="0"/>
        <a:buNone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5015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567404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889792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212181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547466" indent="-245015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908540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0929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526" indent="-232119" algn="l" defTabSz="1289554" rtl="0" eaLnBrk="1" latinLnBrk="0" hangingPunct="1">
        <a:spcBef>
          <a:spcPts val="423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477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54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34331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9109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23886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68662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13440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58217" algn="l" defTabSz="12895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27754" y="3982790"/>
            <a:ext cx="8459854" cy="637707"/>
          </a:xfr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7973" y="4738767"/>
            <a:ext cx="8469630" cy="5322948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327752" y="10233079"/>
            <a:ext cx="8459854" cy="640080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752" y="10984587"/>
            <a:ext cx="8459854" cy="9935229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  <a:p>
            <a:pPr algn="ctr"/>
            <a:endParaRPr lang="en-US" sz="4100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262" y="5005409"/>
            <a:ext cx="7820425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0261" y="11260360"/>
            <a:ext cx="8062967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381632" y="177808"/>
            <a:ext cx="26571813" cy="1577655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0" rIns="128955" bIns="12896" rtlCol="0" anchor="t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5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27032" y="2188913"/>
            <a:ext cx="18155384" cy="950458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algn="ctr"/>
            <a:r>
              <a:rPr lang="en-US" sz="300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300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9163655" y="4026113"/>
            <a:ext cx="8926714" cy="642509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163654" y="4745095"/>
            <a:ext cx="8926714" cy="4721279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63655" y="9667556"/>
            <a:ext cx="8926714" cy="5772483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486539" y="4026112"/>
            <a:ext cx="8466905" cy="10237037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4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18508592" y="14418476"/>
            <a:ext cx="8466904" cy="710883"/>
          </a:xfrm>
          <a:prstGeom prst="rect">
            <a:avLst/>
          </a:prstGeom>
          <a:solidFill>
            <a:schemeClr val="accent2">
              <a:alpha val="8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128955" tIns="64478" rIns="128955" bIns="12896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 b="1" spc="88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508592" y="15193527"/>
            <a:ext cx="8466904" cy="5726303"/>
          </a:xfrm>
          <a:prstGeom prst="rect">
            <a:avLst/>
          </a:prstGeom>
          <a:solidFill>
            <a:schemeClr val="lt1">
              <a:alpha val="89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63655" y="15604674"/>
            <a:ext cx="8926714" cy="5946505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6865" tIns="13433" rIns="26865" bIns="13433" rtlCol="0" anchor="ctr"/>
          <a:lstStyle/>
          <a:p>
            <a:pPr algn="ctr"/>
            <a:endParaRPr lang="en-US" sz="4100">
              <a:latin typeface="Calibri"/>
              <a:cs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329319" y="4958371"/>
            <a:ext cx="85992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35706" y="4347365"/>
            <a:ext cx="7429500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700601" y="15440037"/>
            <a:ext cx="8091714" cy="257961"/>
          </a:xfrm>
          <a:prstGeom prst="rect">
            <a:avLst/>
          </a:prstGeom>
          <a:noFill/>
        </p:spPr>
        <p:txBody>
          <a:bodyPr wrap="square" lIns="26865" tIns="13433" rIns="26865" bIns="13433" rtlCol="0"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150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9481759" y="11145722"/>
            <a:ext cx="8245929" cy="2817468"/>
          </a:xfrm>
          <a:prstGeom prst="rect">
            <a:avLst/>
          </a:prstGeom>
        </p:spPr>
        <p:txBody>
          <a:bodyPr wrap="square" lIns="47021" tIns="23510" rIns="47021" bIns="23510">
            <a:spAutoFit/>
          </a:bodyPr>
          <a:lstStyle/>
          <a:p>
            <a:pPr marL="204082" lvl="2">
              <a:defRPr/>
            </a:pPr>
            <a:r>
              <a:rPr lang="en-US" sz="1500" b="1" dirty="0"/>
              <a:t>Add Color to subheadings to help the ready identify new topic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500" dirty="0"/>
              <a:t>This is just an example</a:t>
            </a:r>
          </a:p>
          <a:p>
            <a:pPr marL="204082" lvl="2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500" dirty="0"/>
              <a:t>Very helpful</a:t>
            </a:r>
          </a:p>
          <a:p>
            <a:pPr lvl="3">
              <a:defRPr/>
            </a:pPr>
            <a:endParaRPr lang="en-US" sz="1500" dirty="0"/>
          </a:p>
          <a:p>
            <a:pPr marL="204082" lvl="2">
              <a:defRPr/>
            </a:pPr>
            <a:r>
              <a:rPr lang="en-US" sz="150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500" dirty="0"/>
              <a:t>Keeps things organized</a:t>
            </a:r>
          </a:p>
          <a:p>
            <a:pPr lvl="3">
              <a:defRPr/>
            </a:pPr>
            <a:endParaRPr lang="en-US" sz="1500" dirty="0"/>
          </a:p>
          <a:p>
            <a:pPr lvl="3">
              <a:defRPr/>
            </a:pPr>
            <a:r>
              <a:rPr lang="en-US" sz="150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0337481" y="15988886"/>
            <a:ext cx="6486756" cy="5241451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10557541" y="16345824"/>
            <a:ext cx="4476750" cy="5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10" tIns="40506" rIns="81010" bIns="40506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04082" lvl="2" indent="0">
              <a:defRPr/>
            </a:pPr>
            <a:r>
              <a:rPr lang="en-US" sz="15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0758066" y="17453899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13725038" y="17457399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10758066" y="19310771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13725038" y="19314271"/>
            <a:ext cx="2636821" cy="1627113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47021" tIns="23510" rIns="47021" bIns="23510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4" y="1831662"/>
            <a:ext cx="2998507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67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MS PGothic</vt:lpstr>
      <vt:lpstr>ＭＳ Ｐゴシック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40</cp:revision>
  <dcterms:created xsi:type="dcterms:W3CDTF">2015-06-23T16:37:36Z</dcterms:created>
  <dcterms:modified xsi:type="dcterms:W3CDTF">2018-01-18T14:31:39Z</dcterms:modified>
</cp:coreProperties>
</file>