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6459200" cy="27432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16305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43261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148914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865218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3581522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4297826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5014131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5730436" algn="l" defTabSz="716305" rtl="0" eaLnBrk="1" latinLnBrk="0" hangingPunct="1">
      <a:defRPr sz="3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5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632"/>
  </p:normalViewPr>
  <p:slideViewPr>
    <p:cSldViewPr snapToGrid="0" snapToObjects="1">
      <p:cViewPr varScale="1">
        <p:scale>
          <a:sx n="47" d="100"/>
          <a:sy n="47" d="100"/>
        </p:scale>
        <p:origin x="3176" y="312"/>
      </p:cViewPr>
      <p:guideLst>
        <p:guide orient="horz" pos="8640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9E37-DC49-4945-B663-E4AD47EDB4F6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6BAE6-7723-E442-BF78-D6242EB4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55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DDD7-60C3-F645-9706-C948BB530C3E}" type="datetimeFigureOut">
              <a:rPr lang="en-US" smtClean="0"/>
              <a:t>10/24/19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685800"/>
            <a:ext cx="2057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7A0A-4562-BD41-953C-09E449B2B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16305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32610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48914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65218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81522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97826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14131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30436" algn="l" defTabSz="7163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0300" y="685800"/>
            <a:ext cx="2057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7A0A-4562-BD41-953C-09E449B2BB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0591800"/>
            <a:ext cx="6429375" cy="168402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8" name="Freeform 7"/>
          <p:cNvSpPr/>
          <p:nvPr/>
        </p:nvSpPr>
        <p:spPr>
          <a:xfrm>
            <a:off x="-4284" y="-3698"/>
            <a:ext cx="16463484" cy="274357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470805" y="6921615"/>
            <a:ext cx="10167521" cy="4817223"/>
          </a:xfrm>
        </p:spPr>
        <p:txBody>
          <a:bodyPr bIns="14329"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82101" y="9883705"/>
            <a:ext cx="11720036" cy="1317037"/>
          </a:xfrm>
        </p:spPr>
        <p:txBody>
          <a:bodyPr tIns="14329">
            <a:normAutofit/>
          </a:bodyPr>
          <a:lstStyle>
            <a:lvl1pPr marL="0" indent="0" algn="l">
              <a:buNone/>
              <a:defRPr kumimoji="0" lang="en-US" sz="1320" b="0" i="0" u="none" strike="noStrike" kern="1200" cap="all" spc="37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29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9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9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9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38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8597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802-FFA0-3C48-AF0A-A171589D3E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920" y="1098556"/>
            <a:ext cx="3703320" cy="187134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1098556"/>
            <a:ext cx="10835640" cy="187134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9A6C-3D14-A749-8B60-EB5E6FDB89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3F6B0-8CFA-DF46-89CB-D2AA61655A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4284" y="-3698"/>
            <a:ext cx="16463484" cy="274357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7" name="Right Triangle 6"/>
          <p:cNvSpPr/>
          <p:nvPr/>
        </p:nvSpPr>
        <p:spPr>
          <a:xfrm>
            <a:off x="2" y="10591800"/>
            <a:ext cx="6429375" cy="168402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474919" y="6906952"/>
            <a:ext cx="10171786" cy="4830037"/>
          </a:xfrm>
        </p:spPr>
        <p:txBody>
          <a:bodyPr bIns="14329" anchor="b"/>
          <a:lstStyle>
            <a:lvl1pPr algn="l">
              <a:def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597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2189074" y="9873218"/>
            <a:ext cx="11718950" cy="1316737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320" b="0" i="0" u="none" strike="noStrike" kern="1200" cap="all" spc="37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2985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859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9554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719406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2149257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579108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30089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438811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8597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1328" y="4389122"/>
            <a:ext cx="5760720" cy="14849857"/>
          </a:xfrm>
        </p:spPr>
        <p:txBody>
          <a:bodyPr/>
          <a:lstStyle>
            <a:lvl1pPr>
              <a:defRPr sz="2640"/>
            </a:lvl1pPr>
            <a:lvl2pPr>
              <a:defRPr sz="2280"/>
            </a:lvl2pPr>
            <a:lvl3pPr>
              <a:defRPr sz="18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60029" y="4389122"/>
            <a:ext cx="5760720" cy="14849857"/>
          </a:xfrm>
        </p:spPr>
        <p:txBody>
          <a:bodyPr/>
          <a:lstStyle>
            <a:lvl1pPr>
              <a:defRPr sz="2640"/>
            </a:lvl1pPr>
            <a:lvl2pPr>
              <a:defRPr sz="2280"/>
            </a:lvl2pPr>
            <a:lvl3pPr>
              <a:defRPr sz="18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05677-B2D6-CD4A-9690-25EC3D385F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28" y="4389120"/>
            <a:ext cx="5760720" cy="21945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320" b="0" kern="1200" cap="all" spc="37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29851" indent="0">
              <a:buNone/>
              <a:defRPr sz="1860" b="1"/>
            </a:lvl2pPr>
            <a:lvl3pPr marL="859703" indent="0">
              <a:buNone/>
              <a:defRPr sz="1680" b="1"/>
            </a:lvl3pPr>
            <a:lvl4pPr marL="1289554" indent="0">
              <a:buNone/>
              <a:defRPr sz="1500" b="1"/>
            </a:lvl4pPr>
            <a:lvl5pPr marL="1719406" indent="0">
              <a:buNone/>
              <a:defRPr sz="1500" b="1"/>
            </a:lvl5pPr>
            <a:lvl6pPr marL="2149257" indent="0">
              <a:buNone/>
              <a:defRPr sz="1500" b="1"/>
            </a:lvl6pPr>
            <a:lvl7pPr marL="2579108" indent="0">
              <a:buNone/>
              <a:defRPr sz="1500" b="1"/>
            </a:lvl7pPr>
            <a:lvl8pPr marL="3008960" indent="0">
              <a:buNone/>
              <a:defRPr sz="1500" b="1"/>
            </a:lvl8pPr>
            <a:lvl9pPr marL="3438811" indent="0">
              <a:buNone/>
              <a:defRPr sz="1500" b="1"/>
            </a:lvl9pPr>
          </a:lstStyle>
          <a:p>
            <a:pPr marL="0" lvl="0" indent="0" algn="l" defTabSz="85970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4470" y="6807392"/>
            <a:ext cx="5760720" cy="12435840"/>
          </a:xfrm>
        </p:spPr>
        <p:txBody>
          <a:bodyPr/>
          <a:lstStyle>
            <a:lvl1pPr>
              <a:defRPr sz="2280"/>
            </a:lvl1pPr>
            <a:lvl2pPr>
              <a:defRPr sz="1860"/>
            </a:lvl2pPr>
            <a:lvl3pPr>
              <a:defRPr sz="168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60029" y="4389120"/>
            <a:ext cx="5760720" cy="21945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320" b="0" kern="1200" cap="all" spc="37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29851" indent="0">
              <a:buNone/>
              <a:defRPr sz="1860" b="1"/>
            </a:lvl2pPr>
            <a:lvl3pPr marL="859703" indent="0">
              <a:buNone/>
              <a:defRPr sz="1680" b="1"/>
            </a:lvl3pPr>
            <a:lvl4pPr marL="1289554" indent="0">
              <a:buNone/>
              <a:defRPr sz="1500" b="1"/>
            </a:lvl4pPr>
            <a:lvl5pPr marL="1719406" indent="0">
              <a:buNone/>
              <a:defRPr sz="1500" b="1"/>
            </a:lvl5pPr>
            <a:lvl6pPr marL="2149257" indent="0">
              <a:buNone/>
              <a:defRPr sz="1500" b="1"/>
            </a:lvl6pPr>
            <a:lvl7pPr marL="2579108" indent="0">
              <a:buNone/>
              <a:defRPr sz="1500" b="1"/>
            </a:lvl7pPr>
            <a:lvl8pPr marL="3008960" indent="0">
              <a:buNone/>
              <a:defRPr sz="1500" b="1"/>
            </a:lvl8pPr>
            <a:lvl9pPr marL="3438811" indent="0">
              <a:buNone/>
              <a:defRPr sz="1500" b="1"/>
            </a:lvl9pPr>
          </a:lstStyle>
          <a:p>
            <a:pPr marL="0" lvl="0" indent="0" algn="l" defTabSz="85970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60029" y="6807392"/>
            <a:ext cx="5760720" cy="12435840"/>
          </a:xfrm>
        </p:spPr>
        <p:txBody>
          <a:bodyPr/>
          <a:lstStyle>
            <a:lvl1pPr>
              <a:defRPr sz="2280"/>
            </a:lvl1pPr>
            <a:lvl2pPr>
              <a:defRPr sz="1860"/>
            </a:lvl2pPr>
            <a:lvl3pPr>
              <a:defRPr sz="168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12587-33A9-B641-A1A2-CDB6A5E13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70972-3888-4B4C-9F25-C4F30D00D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3C1B4-D5C0-2F47-818F-E52BD30133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0591800"/>
            <a:ext cx="6429375" cy="168402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18" name="Right Triangle 17"/>
          <p:cNvSpPr/>
          <p:nvPr/>
        </p:nvSpPr>
        <p:spPr>
          <a:xfrm rot="5400000">
            <a:off x="-6763700" y="6763710"/>
            <a:ext cx="27432000" cy="139046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marL="0" algn="ctr" defTabSz="859703" rtl="0" eaLnBrk="1" latinLnBrk="0" hangingPunct="1"/>
            <a:endParaRPr lang="en-US" sz="168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412874" y="6304423"/>
            <a:ext cx="9381744" cy="4357708"/>
          </a:xfrm>
        </p:spPr>
        <p:txBody>
          <a:bodyPr bIns="0" anchor="b"/>
          <a:lstStyle>
            <a:lvl1pPr algn="l">
              <a:defRPr kumimoji="0" lang="en-US" sz="264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597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9195" y="10475658"/>
            <a:ext cx="6854002" cy="13298748"/>
          </a:xfrm>
        </p:spPr>
        <p:txBody>
          <a:bodyPr/>
          <a:lstStyle>
            <a:lvl1pPr>
              <a:defRPr sz="3000"/>
            </a:lvl1pPr>
            <a:lvl2pPr>
              <a:defRPr sz="2640"/>
            </a:lvl2pPr>
            <a:lvl3pPr>
              <a:defRPr sz="2280"/>
            </a:lvl3pPr>
            <a:lvl4pPr>
              <a:defRPr sz="1860"/>
            </a:lvl4pPr>
            <a:lvl5pPr>
              <a:defRPr sz="1860"/>
            </a:lvl5pPr>
            <a:lvl6pPr>
              <a:defRPr sz="1860"/>
            </a:lvl6pPr>
            <a:lvl7pPr>
              <a:defRPr sz="1860"/>
            </a:lvl7pPr>
            <a:lvl8pPr>
              <a:defRPr sz="1860"/>
            </a:lvl8pPr>
            <a:lvl9pPr>
              <a:defRPr sz="18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336317" y="9013542"/>
            <a:ext cx="10430568" cy="2493257"/>
          </a:xfrm>
        </p:spPr>
        <p:txBody>
          <a:bodyPr>
            <a:normAutofit/>
          </a:bodyPr>
          <a:lstStyle>
            <a:lvl1pPr marL="0" indent="0">
              <a:buNone/>
              <a:defRPr lang="en-US" sz="132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29851" indent="0">
              <a:buNone/>
              <a:defRPr sz="1140"/>
            </a:lvl2pPr>
            <a:lvl3pPr marL="859703" indent="0">
              <a:buNone/>
              <a:defRPr sz="900"/>
            </a:lvl3pPr>
            <a:lvl4pPr marL="1289554" indent="0">
              <a:buNone/>
              <a:defRPr sz="840"/>
            </a:lvl4pPr>
            <a:lvl5pPr marL="1719406" indent="0">
              <a:buNone/>
              <a:defRPr sz="840"/>
            </a:lvl5pPr>
            <a:lvl6pPr marL="2149257" indent="0">
              <a:buNone/>
              <a:defRPr sz="840"/>
            </a:lvl6pPr>
            <a:lvl7pPr marL="2579108" indent="0">
              <a:buNone/>
              <a:defRPr sz="840"/>
            </a:lvl7pPr>
            <a:lvl8pPr marL="3008960" indent="0">
              <a:buNone/>
              <a:defRPr sz="840"/>
            </a:lvl8pPr>
            <a:lvl9pPr marL="3438811" indent="0">
              <a:buNone/>
              <a:defRPr sz="840"/>
            </a:lvl9pPr>
          </a:lstStyle>
          <a:p>
            <a:pPr marL="0" marR="0" lvl="0" indent="0" algn="l" defTabSz="859703" rtl="0" eaLnBrk="1" fontAlgn="auto" latinLnBrk="0" hangingPunct="1">
              <a:lnSpc>
                <a:spcPct val="100000"/>
              </a:lnSpc>
              <a:spcBef>
                <a:spcPts val="282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1E8DC-3A23-5D4A-9A30-6F3204F72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3651887" y="0"/>
            <a:ext cx="12807315" cy="27432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86568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0591800"/>
            <a:ext cx="6429375" cy="168402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10" name="Freeform 9"/>
          <p:cNvSpPr/>
          <p:nvPr/>
        </p:nvSpPr>
        <p:spPr>
          <a:xfrm>
            <a:off x="2" y="20193000"/>
            <a:ext cx="6429375" cy="7239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208155" y="6870005"/>
            <a:ext cx="9875520" cy="3469777"/>
          </a:xfrm>
        </p:spPr>
        <p:txBody>
          <a:bodyPr anchor="b"/>
          <a:lstStyle>
            <a:lvl1pPr algn="l">
              <a:defRPr sz="264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058264" y="8722118"/>
            <a:ext cx="10973781" cy="2962657"/>
          </a:xfrm>
        </p:spPr>
        <p:txBody>
          <a:bodyPr/>
          <a:lstStyle>
            <a:lvl1pPr marL="0" indent="0">
              <a:buNone/>
              <a:defRPr sz="1320">
                <a:solidFill>
                  <a:schemeClr val="tx2"/>
                </a:solidFill>
              </a:defRPr>
            </a:lvl1pPr>
            <a:lvl2pPr marL="429851" indent="0">
              <a:buNone/>
              <a:defRPr sz="1140"/>
            </a:lvl2pPr>
            <a:lvl3pPr marL="859703" indent="0">
              <a:buNone/>
              <a:defRPr sz="900"/>
            </a:lvl3pPr>
            <a:lvl4pPr marL="1289554" indent="0">
              <a:buNone/>
              <a:defRPr sz="840"/>
            </a:lvl4pPr>
            <a:lvl5pPr marL="1719406" indent="0">
              <a:buNone/>
              <a:defRPr sz="840"/>
            </a:lvl5pPr>
            <a:lvl6pPr marL="2149257" indent="0">
              <a:buNone/>
              <a:defRPr sz="840"/>
            </a:lvl6pPr>
            <a:lvl7pPr marL="2579108" indent="0">
              <a:buNone/>
              <a:defRPr sz="840"/>
            </a:lvl7pPr>
            <a:lvl8pPr marL="3008960" indent="0">
              <a:buNone/>
              <a:defRPr sz="840"/>
            </a:lvl8pPr>
            <a:lvl9pPr marL="3438811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1DBFA-B356-4448-9A6A-B2D9F7220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duotone>
              <a:schemeClr val="bg1">
                <a:tint val="93000"/>
                <a:shade val="85000"/>
              </a:schemeClr>
              <a:schemeClr val="bg1">
                <a:tint val="96000"/>
                <a:shade val="99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4286" y="20202541"/>
            <a:ext cx="6433663" cy="722947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8" name="Freeform 7"/>
          <p:cNvSpPr/>
          <p:nvPr/>
        </p:nvSpPr>
        <p:spPr>
          <a:xfrm>
            <a:off x="-4284" y="20205172"/>
            <a:ext cx="16463484" cy="722683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970" tIns="42985" rIns="85970" bIns="42985" rtlCol="0" anchor="ctr"/>
          <a:lstStyle/>
          <a:p>
            <a:pPr algn="ctr"/>
            <a:endParaRPr lang="en-US" sz="228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1328" y="1463040"/>
            <a:ext cx="13537692" cy="2194560"/>
          </a:xfrm>
          <a:prstGeom prst="rect">
            <a:avLst/>
          </a:prstGeom>
        </p:spPr>
        <p:txBody>
          <a:bodyPr vert="horz" lIns="143284" tIns="71642" rIns="143284" bIns="71642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28" y="4402515"/>
            <a:ext cx="13537692" cy="14319397"/>
          </a:xfrm>
          <a:prstGeom prst="rect">
            <a:avLst/>
          </a:prstGeom>
        </p:spPr>
        <p:txBody>
          <a:bodyPr vert="horz" lIns="143284" tIns="71642" rIns="143284" bIns="716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362102" y="23481801"/>
            <a:ext cx="3917290" cy="804672"/>
          </a:xfrm>
          <a:prstGeom prst="rect">
            <a:avLst/>
          </a:prstGeom>
        </p:spPr>
        <p:txBody>
          <a:bodyPr vert="horz" lIns="143284" tIns="71642" rIns="143284" bIns="71642" rtlCol="0" anchor="ctr"/>
          <a:lstStyle>
            <a:lvl1pPr algn="l">
              <a:defRPr sz="114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6/23/15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1525" y="25140488"/>
            <a:ext cx="8503920" cy="1097280"/>
          </a:xfrm>
          <a:prstGeom prst="rect">
            <a:avLst/>
          </a:prstGeom>
        </p:spPr>
        <p:txBody>
          <a:bodyPr vert="horz" lIns="143284" tIns="71642" rIns="143284" bIns="71642" rtlCol="0" anchor="ctr"/>
          <a:lstStyle>
            <a:lvl1pPr algn="r">
              <a:defRPr sz="900" cap="all" spc="188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1868" y="24683288"/>
            <a:ext cx="905256" cy="201168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4329" tIns="14329" rIns="14329" bIns="14329" rtlCol="0" anchor="ctr">
            <a:normAutofit/>
          </a:bodyPr>
          <a:lstStyle>
            <a:lvl1pPr algn="ctr">
              <a:defRPr sz="156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39D51C-71C8-2E42-B1E7-17523532B7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sldNum="0" hdr="0" ftr="0" dt="0"/>
  <p:txStyles>
    <p:titleStyle>
      <a:lvl1pPr algn="l" defTabSz="859703" rtl="0" eaLnBrk="1" latinLnBrk="0" hangingPunct="1">
        <a:spcBef>
          <a:spcPct val="0"/>
        </a:spcBef>
        <a:buNone/>
        <a:defRPr sz="264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2388" indent="-322388" algn="l" defTabSz="859703" rtl="0" eaLnBrk="1" latinLnBrk="0" hangingPunct="1">
        <a:spcBef>
          <a:spcPts val="752"/>
        </a:spcBef>
        <a:buFont typeface="Arial" pitchFamily="34" charset="0"/>
        <a:buNone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63343" indent="-163343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78269" indent="-154746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593195" indent="-154746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808121" indent="-163343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031644" indent="-163343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1272360" indent="-154746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1487286" indent="-154746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1685017" indent="-154746" algn="l" defTabSz="859703" rtl="0" eaLnBrk="1" latinLnBrk="0" hangingPunct="1">
        <a:spcBef>
          <a:spcPts val="282"/>
        </a:spcBef>
        <a:buClr>
          <a:schemeClr val="accent2"/>
        </a:buClr>
        <a:buFont typeface="Wingdings" pitchFamily="2" charset="2"/>
        <a:buChar char="§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9851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9703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9554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19406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49257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79108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008960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38811" algn="l" defTabSz="859703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90784" y="3416762"/>
            <a:ext cx="5081778" cy="9711878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651" y="13404781"/>
            <a:ext cx="5075912" cy="13639291"/>
          </a:xfrm>
          <a:prstGeom prst="rect">
            <a:avLst/>
          </a:prstGeom>
          <a:solidFill>
            <a:schemeClr val="lt1">
              <a:alpha val="89000"/>
            </a:schemeClr>
          </a:solidFill>
          <a:ln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 dirty="0">
              <a:latin typeface="Calibri"/>
              <a:cs typeface="Calibri"/>
            </a:endParaRPr>
          </a:p>
          <a:p>
            <a:pPr algn="ctr"/>
            <a:endParaRPr lang="en-US" sz="2700" dirty="0">
              <a:latin typeface="Calibri"/>
              <a:cs typeface="Calibri"/>
            </a:endParaRPr>
          </a:p>
          <a:p>
            <a:pPr algn="ctr"/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98191" y="3419608"/>
            <a:ext cx="5356028" cy="9424925"/>
          </a:xfrm>
          <a:prstGeom prst="rect">
            <a:avLst/>
          </a:prstGeom>
          <a:solidFill>
            <a:schemeClr val="lt1">
              <a:alpha val="79000"/>
            </a:schemeClr>
          </a:solidFill>
          <a:ln cap="rnd"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091924" y="3398906"/>
            <a:ext cx="5080143" cy="11647131"/>
          </a:xfrm>
          <a:prstGeom prst="rect">
            <a:avLst/>
          </a:prstGeom>
          <a:solidFill>
            <a:schemeClr val="lt1">
              <a:alpha val="89000"/>
            </a:schemeClr>
          </a:solidFill>
          <a:ln cap="rnd"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  <a:p>
            <a:pPr algn="ctr"/>
            <a:endParaRPr lang="en-US" sz="2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105155" y="15295428"/>
            <a:ext cx="5080142" cy="5624936"/>
          </a:xfrm>
          <a:prstGeom prst="rect">
            <a:avLst/>
          </a:prstGeom>
          <a:solidFill>
            <a:schemeClr val="lt1">
              <a:alpha val="89000"/>
            </a:schemeClr>
          </a:solidFill>
          <a:ln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98192" y="16010364"/>
            <a:ext cx="5356028" cy="11033708"/>
          </a:xfrm>
          <a:prstGeom prst="rect">
            <a:avLst/>
          </a:prstGeom>
          <a:solidFill>
            <a:schemeClr val="lt1">
              <a:alpha val="68000"/>
            </a:schemeClr>
          </a:solidFill>
          <a:ln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>
              <a:latin typeface="Calibri"/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DF57640-41D3-8F41-896F-BF7B0ACD091B}"/>
              </a:ext>
            </a:extLst>
          </p:cNvPr>
          <p:cNvSpPr/>
          <p:nvPr/>
        </p:nvSpPr>
        <p:spPr>
          <a:xfrm>
            <a:off x="11105155" y="21169755"/>
            <a:ext cx="5080142" cy="5874317"/>
          </a:xfrm>
          <a:prstGeom prst="rect">
            <a:avLst/>
          </a:prstGeom>
          <a:solidFill>
            <a:schemeClr val="lt1">
              <a:alpha val="89000"/>
            </a:schemeClr>
          </a:solidFill>
          <a:ln>
            <a:solidFill>
              <a:srgbClr val="00544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>
              <a:latin typeface="Calibri"/>
              <a:cs typeface="Calibri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6651" y="3408607"/>
            <a:ext cx="5075912" cy="772464"/>
          </a:xfr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760" b="1" spc="59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Introduction</a:t>
            </a:r>
          </a:p>
        </p:txBody>
      </p:sp>
      <p:sp>
        <p:nvSpPr>
          <p:cNvPr id="19" name="Title 13"/>
          <p:cNvSpPr txBox="1">
            <a:spLocks/>
          </p:cNvSpPr>
          <p:nvPr/>
        </p:nvSpPr>
        <p:spPr>
          <a:xfrm>
            <a:off x="196651" y="13404781"/>
            <a:ext cx="5075912" cy="775339"/>
          </a:xfrm>
          <a:prstGeom prst="rect">
            <a:avLst/>
          </a:prstGeo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85970" tIns="42985" rIns="85970" bIns="859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60" b="1" spc="59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methods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8158" y="4518513"/>
            <a:ext cx="4692255" cy="175051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lvl="1">
              <a:defRPr/>
            </a:pPr>
            <a:r>
              <a:rPr lang="en-US" sz="1020" dirty="0"/>
              <a:t>INSERT TEXT HERE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8157" y="14663909"/>
            <a:ext cx="4837780" cy="175051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lvl="1">
              <a:defRPr/>
            </a:pPr>
            <a:r>
              <a:rPr lang="en-US" sz="1020" dirty="0"/>
              <a:t>INSERT TEXT HERE</a:t>
            </a:r>
          </a:p>
        </p:txBody>
      </p:sp>
      <p:sp>
        <p:nvSpPr>
          <p:cNvPr id="27" name="Title 13"/>
          <p:cNvSpPr txBox="1">
            <a:spLocks/>
          </p:cNvSpPr>
          <p:nvPr/>
        </p:nvSpPr>
        <p:spPr>
          <a:xfrm>
            <a:off x="228978" y="240726"/>
            <a:ext cx="15981283" cy="1392425"/>
          </a:xfrm>
          <a:prstGeom prst="rect">
            <a:avLst/>
          </a:prstGeom>
          <a:solidFill>
            <a:schemeClr val="accent2">
              <a:alpha val="94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85970" tIns="0" rIns="85970" bIns="859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cap="none" dirty="0">
                <a:ln w="19050">
                  <a:noFill/>
                  <a:prstDash val="solid"/>
                </a:ln>
                <a:solidFill>
                  <a:srgbClr val="FCCC6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34000" endA="300" endPos="45500" dir="5400000" sy="-100000" algn="bl" rotWithShape="0"/>
                </a:effectLst>
                <a:latin typeface="Calibri"/>
                <a:cs typeface="Calibri"/>
              </a:rPr>
              <a:t>INSERT TITLE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16217" y="1950427"/>
            <a:ext cx="12967127" cy="645949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algn="ctr"/>
            <a:r>
              <a:rPr lang="en-US" sz="2040" b="1" dirty="0">
                <a:latin typeface="Calibri"/>
                <a:cs typeface="Calibri"/>
              </a:rPr>
              <a:t>AUTHORS</a:t>
            </a:r>
          </a:p>
          <a:p>
            <a:pPr algn="ctr"/>
            <a:r>
              <a:rPr lang="en-US" sz="2040" dirty="0">
                <a:latin typeface="Calibri"/>
                <a:cs typeface="Calibri"/>
              </a:rPr>
              <a:t>AFFILIATIONS </a:t>
            </a: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5498192" y="3408607"/>
            <a:ext cx="5356028" cy="778281"/>
          </a:xfrm>
          <a:prstGeom prst="rect">
            <a:avLst/>
          </a:prstGeo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85970" tIns="42985" rIns="85970" bIns="859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60" b="1" spc="59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results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498192" y="13128640"/>
            <a:ext cx="5356028" cy="2597617"/>
          </a:xfrm>
          <a:prstGeom prst="rect">
            <a:avLst/>
          </a:prstGeom>
          <a:solidFill>
            <a:schemeClr val="lt1">
              <a:alpha val="68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7910" tIns="8955" rIns="17910" bIns="8955" rtlCol="0" anchor="ctr"/>
          <a:lstStyle/>
          <a:p>
            <a:pPr algn="ctr"/>
            <a:endParaRPr lang="en-US" sz="2700">
              <a:latin typeface="Calibri"/>
              <a:cs typeface="Calibri"/>
            </a:endParaRPr>
          </a:p>
        </p:txBody>
      </p:sp>
      <p:sp>
        <p:nvSpPr>
          <p:cNvPr id="46" name="Title 13"/>
          <p:cNvSpPr txBox="1">
            <a:spLocks/>
          </p:cNvSpPr>
          <p:nvPr/>
        </p:nvSpPr>
        <p:spPr>
          <a:xfrm>
            <a:off x="11109385" y="15295428"/>
            <a:ext cx="5081778" cy="775339"/>
          </a:xfrm>
          <a:prstGeom prst="rect">
            <a:avLst/>
          </a:prstGeo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85970" tIns="42985" rIns="85970" bIns="859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60" b="1" spc="59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Conclusion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97591" y="4497346"/>
            <a:ext cx="5159520" cy="175051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lvl="1">
              <a:defRPr/>
            </a:pPr>
            <a:r>
              <a:rPr lang="en-US" sz="1020" dirty="0"/>
              <a:t>INSERT TEXT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421424" y="4222393"/>
            <a:ext cx="4457700" cy="175051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lvl="1">
              <a:defRPr/>
            </a:pPr>
            <a:r>
              <a:rPr lang="en-US" sz="1020" dirty="0"/>
              <a:t>INSERT TEXT HERE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220360" y="16320158"/>
            <a:ext cx="4855028" cy="175051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lvl="1">
              <a:defRPr/>
            </a:pPr>
            <a:r>
              <a:rPr lang="en-US" sz="1020" dirty="0"/>
              <a:t>INSERT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9055" y="13793813"/>
            <a:ext cx="4947557" cy="1915245"/>
          </a:xfrm>
          <a:prstGeom prst="rect">
            <a:avLst/>
          </a:prstGeom>
        </p:spPr>
        <p:txBody>
          <a:bodyPr wrap="square" lIns="31347" tIns="15673" rIns="31347" bIns="15673">
            <a:spAutoFit/>
          </a:bodyPr>
          <a:lstStyle/>
          <a:p>
            <a:pPr marL="136055" lvl="2">
              <a:defRPr/>
            </a:pPr>
            <a:r>
              <a:rPr lang="en-US" sz="1020" b="1" dirty="0"/>
              <a:t>Add Color to subheadings to help the ready identify new topic</a:t>
            </a:r>
          </a:p>
          <a:p>
            <a:pPr marL="136055" lvl="2">
              <a:defRPr/>
            </a:pPr>
            <a:endParaRPr lang="en-US" sz="1020" dirty="0"/>
          </a:p>
          <a:p>
            <a:pPr marL="136055" lvl="2">
              <a:defRPr/>
            </a:pPr>
            <a:r>
              <a:rPr lang="en-US" sz="1020" b="1" dirty="0">
                <a:solidFill>
                  <a:srgbClr val="FF6600"/>
                </a:solidFill>
              </a:rPr>
              <a:t>Topic 1</a:t>
            </a:r>
          </a:p>
          <a:p>
            <a:pPr lvl="1">
              <a:defRPr/>
            </a:pPr>
            <a:r>
              <a:rPr lang="en-US" sz="1020" dirty="0"/>
              <a:t>This is just an example</a:t>
            </a:r>
          </a:p>
          <a:p>
            <a:pPr marL="136055" lvl="2">
              <a:defRPr/>
            </a:pPr>
            <a:endParaRPr lang="en-US" sz="1020" dirty="0"/>
          </a:p>
          <a:p>
            <a:pPr marL="136055" lvl="2">
              <a:defRPr/>
            </a:pPr>
            <a:r>
              <a:rPr lang="en-US" sz="1020" b="1" dirty="0">
                <a:solidFill>
                  <a:srgbClr val="FF6600"/>
                </a:solidFill>
              </a:rPr>
              <a:t>Topic 2</a:t>
            </a:r>
          </a:p>
          <a:p>
            <a:pPr lvl="1">
              <a:defRPr/>
            </a:pPr>
            <a:r>
              <a:rPr lang="en-US" sz="1020" dirty="0"/>
              <a:t>Very helpful</a:t>
            </a:r>
          </a:p>
          <a:p>
            <a:pPr lvl="3">
              <a:defRPr/>
            </a:pPr>
            <a:endParaRPr lang="en-US" sz="1020" dirty="0"/>
          </a:p>
          <a:p>
            <a:pPr marL="136055" lvl="2">
              <a:defRPr/>
            </a:pPr>
            <a:r>
              <a:rPr lang="en-US" sz="1020" b="1" dirty="0">
                <a:solidFill>
                  <a:srgbClr val="FF6600"/>
                </a:solidFill>
              </a:rPr>
              <a:t>Topic 3</a:t>
            </a:r>
          </a:p>
          <a:p>
            <a:pPr lvl="1">
              <a:defRPr/>
            </a:pPr>
            <a:r>
              <a:rPr lang="en-US" sz="1020" dirty="0"/>
              <a:t>Keeps things organized</a:t>
            </a:r>
          </a:p>
          <a:p>
            <a:pPr lvl="3">
              <a:defRPr/>
            </a:pPr>
            <a:endParaRPr lang="en-US" sz="1020" dirty="0"/>
          </a:p>
          <a:p>
            <a:pPr lvl="3">
              <a:defRPr/>
            </a:pPr>
            <a:r>
              <a:rPr lang="en-US" sz="1020" dirty="0"/>
              <a:t>	 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6119721" y="16117616"/>
            <a:ext cx="4086225" cy="2074545"/>
          </a:xfrm>
          <a:prstGeom prst="rect">
            <a:avLst/>
          </a:prstGeom>
          <a:solidFill>
            <a:srgbClr val="E2C04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1347" tIns="15673" rIns="31347" bIns="15673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1440"/>
          </a:p>
        </p:txBody>
      </p:sp>
      <p:sp>
        <p:nvSpPr>
          <p:cNvPr id="33" name="Text Box 200"/>
          <p:cNvSpPr txBox="1">
            <a:spLocks noChangeArrowheads="1"/>
          </p:cNvSpPr>
          <p:nvPr/>
        </p:nvSpPr>
        <p:spPr bwMode="auto">
          <a:xfrm>
            <a:off x="6291170" y="16220485"/>
            <a:ext cx="2686050" cy="525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7" tIns="27004" rIns="54007" bIns="27004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136055" lvl="2" indent="0">
              <a:defRPr/>
            </a:pPr>
            <a:r>
              <a:rPr lang="en-US" sz="102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6808914" y="16739870"/>
            <a:ext cx="1143000" cy="60007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1347" tIns="15673" rIns="31347" bIns="15673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1440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8291808" y="16739870"/>
            <a:ext cx="1143000" cy="60007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1347" tIns="15673" rIns="31347" bIns="15673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1440"/>
          </a:p>
        </p:txBody>
      </p:sp>
      <p:sp>
        <p:nvSpPr>
          <p:cNvPr id="36" name="Rectangle 73"/>
          <p:cNvSpPr>
            <a:spLocks noChangeArrowheads="1"/>
          </p:cNvSpPr>
          <p:nvPr/>
        </p:nvSpPr>
        <p:spPr bwMode="auto">
          <a:xfrm>
            <a:off x="6808914" y="17459960"/>
            <a:ext cx="1143000" cy="60007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1347" tIns="15673" rIns="31347" bIns="15673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1440"/>
          </a:p>
        </p:txBody>
      </p:sp>
      <p:sp>
        <p:nvSpPr>
          <p:cNvPr id="37" name="Rectangle 74"/>
          <p:cNvSpPr>
            <a:spLocks noChangeArrowheads="1"/>
          </p:cNvSpPr>
          <p:nvPr/>
        </p:nvSpPr>
        <p:spPr bwMode="auto">
          <a:xfrm>
            <a:off x="8291808" y="17459960"/>
            <a:ext cx="1143000" cy="600075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1347" tIns="15673" rIns="31347" bIns="15673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endParaRPr lang="en-US" altLang="en-US" sz="144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09" y="1850397"/>
            <a:ext cx="1997036" cy="1400699"/>
          </a:xfrm>
          <a:prstGeom prst="rect">
            <a:avLst/>
          </a:prstGeom>
        </p:spPr>
      </p:pic>
      <p:sp>
        <p:nvSpPr>
          <p:cNvPr id="29" name="Title 13">
            <a:extLst>
              <a:ext uri="{FF2B5EF4-FFF2-40B4-BE49-F238E27FC236}">
                <a16:creationId xmlns:a16="http://schemas.microsoft.com/office/drawing/2014/main" id="{92566CA5-C6F2-EC40-B12A-9A9962679D93}"/>
              </a:ext>
            </a:extLst>
          </p:cNvPr>
          <p:cNvSpPr txBox="1">
            <a:spLocks/>
          </p:cNvSpPr>
          <p:nvPr/>
        </p:nvSpPr>
        <p:spPr>
          <a:xfrm>
            <a:off x="11109385" y="21169755"/>
            <a:ext cx="5081778" cy="775339"/>
          </a:xfrm>
          <a:prstGeom prst="rect">
            <a:avLst/>
          </a:prstGeom>
          <a:solidFill>
            <a:schemeClr val="accent2">
              <a:alpha val="86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85970" tIns="42985" rIns="85970" bIns="8597" rtlCol="0" anchor="ctr">
            <a:noAutofit/>
          </a:bodyPr>
          <a:lstStyle>
            <a:lvl1pPr algn="l" defTabSz="4389120" rtl="0" eaLnBrk="1" latinLnBrk="0" hangingPunct="1">
              <a:spcBef>
                <a:spcPct val="0"/>
              </a:spcBef>
              <a:buNone/>
              <a:defRPr sz="1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60" b="1" spc="59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REFERENCES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E2FD93F-AF6F-F34D-82C4-42EFE6AC12C2}"/>
              </a:ext>
            </a:extLst>
          </p:cNvPr>
          <p:cNvSpPr txBox="1"/>
          <p:nvPr/>
        </p:nvSpPr>
        <p:spPr>
          <a:xfrm>
            <a:off x="11220360" y="22194485"/>
            <a:ext cx="4855028" cy="175051"/>
          </a:xfrm>
          <a:prstGeom prst="rect">
            <a:avLst/>
          </a:prstGeom>
          <a:noFill/>
        </p:spPr>
        <p:txBody>
          <a:bodyPr wrap="square" lIns="17910" tIns="8955" rIns="17910" bIns="8955" rtlCol="0">
            <a:spAutoFit/>
          </a:bodyPr>
          <a:lstStyle/>
          <a:p>
            <a:pPr lvl="1">
              <a:defRPr/>
            </a:pPr>
            <a:r>
              <a:rPr lang="en-US" sz="1020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761453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WSU S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B835F"/>
      </a:accent1>
      <a:accent2>
        <a:srgbClr val="025645"/>
      </a:accent2>
      <a:accent3>
        <a:srgbClr val="FCCC69"/>
      </a:accent3>
      <a:accent4>
        <a:srgbClr val="8D0037"/>
      </a:accent4>
      <a:accent5>
        <a:srgbClr val="FCCC69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73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Franklin Gothic Book</vt:lpstr>
      <vt:lpstr>Franklin Gothic Medium</vt:lpstr>
      <vt:lpstr>Times</vt:lpstr>
      <vt:lpstr>Tunga</vt:lpstr>
      <vt:lpstr>Wingdings</vt:lpstr>
      <vt:lpstr>Angles</vt:lpstr>
      <vt:lpstr>Introduction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Simmons</dc:creator>
  <cp:lastModifiedBy>Matthew Garin</cp:lastModifiedBy>
  <cp:revision>34</cp:revision>
  <dcterms:created xsi:type="dcterms:W3CDTF">2015-06-23T16:37:36Z</dcterms:created>
  <dcterms:modified xsi:type="dcterms:W3CDTF">2019-10-24T16:42:09Z</dcterms:modified>
</cp:coreProperties>
</file>