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25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1253684" algn="l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2507367" algn="l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3761051" algn="l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5014732" algn="l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6268415" algn="l" defTabSz="1253684" rtl="0" eaLnBrk="1" latinLnBrk="0" hangingPunct="1">
      <a:defRPr sz="6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7522099" algn="l" defTabSz="1253684" rtl="0" eaLnBrk="1" latinLnBrk="0" hangingPunct="1">
      <a:defRPr sz="6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8775782" algn="l" defTabSz="1253684" rtl="0" eaLnBrk="1" latinLnBrk="0" hangingPunct="1">
      <a:defRPr sz="6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10029466" algn="l" defTabSz="1253684" rtl="0" eaLnBrk="1" latinLnBrk="0" hangingPunct="1">
      <a:defRPr sz="6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41"/>
  </p:normalViewPr>
  <p:slideViewPr>
    <p:cSldViewPr snapToGrid="0" snapToObjects="1">
      <p:cViewPr varScale="1">
        <p:scale>
          <a:sx n="37" d="100"/>
          <a:sy n="37" d="100"/>
        </p:scale>
        <p:origin x="392" y="32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99E37-DC49-4945-B663-E4AD47EDB4F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6BAE6-7723-E442-BF78-D6242EB4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55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BDDD7-60C3-F645-9706-C948BB530C3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27A0A-4562-BD41-953C-09E449B2B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021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5368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1pPr>
    <a:lvl2pPr marL="1253684" algn="l" defTabSz="125368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2pPr>
    <a:lvl3pPr marL="2507367" algn="l" defTabSz="125368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3pPr>
    <a:lvl4pPr marL="3761051" algn="l" defTabSz="125368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4pPr>
    <a:lvl5pPr marL="5014732" algn="l" defTabSz="125368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5pPr>
    <a:lvl6pPr marL="6268415" algn="l" defTabSz="125368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6pPr>
    <a:lvl7pPr marL="7522099" algn="l" defTabSz="125368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7pPr>
    <a:lvl8pPr marL="8775782" algn="l" defTabSz="125368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8pPr>
    <a:lvl9pPr marL="10029466" algn="l" defTabSz="125368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27A0A-4562-BD41-953C-09E449B2BB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4" y="12710160"/>
            <a:ext cx="17145000" cy="2020824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777" tIns="125388" rIns="250777" bIns="125388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1424" y="-4438"/>
            <a:ext cx="43902624" cy="3292284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777" tIns="125388" rIns="250777" bIns="12538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3922144" y="8305937"/>
            <a:ext cx="27113391" cy="5780668"/>
          </a:xfrm>
        </p:spPr>
        <p:txBody>
          <a:bodyPr bIns="25078" anchor="b"/>
          <a:lstStyle>
            <a:lvl1pPr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5818934" y="11860444"/>
            <a:ext cx="31253430" cy="1580444"/>
          </a:xfrm>
        </p:spPr>
        <p:txBody>
          <a:bodyPr tIns="25078">
            <a:normAutofit/>
          </a:bodyPr>
          <a:lstStyle>
            <a:lvl1pPr marL="0" indent="0" algn="l">
              <a:buNone/>
              <a:defRPr kumimoji="0" lang="en-US" sz="3800" b="0" i="0" u="none" strike="noStrike" kern="1200" cap="all" spc="1097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1253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07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61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015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269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52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777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031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2507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E4802-FFA0-3C48-AF0A-A171589D3E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7"/>
            <a:ext cx="9875520" cy="22456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7"/>
            <a:ext cx="28895040" cy="22456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B9A6C-3D14-A749-8B60-EB5E6FDB89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3F6B0-8CFA-DF46-89CB-D2AA61655A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1424" y="-4438"/>
            <a:ext cx="43902624" cy="3292284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777" tIns="125388" rIns="250777" bIns="125388"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4" y="12710160"/>
            <a:ext cx="17145000" cy="2020824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777" tIns="125388" rIns="250777" bIns="12538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3933117" y="8288341"/>
            <a:ext cx="27124762" cy="5796044"/>
          </a:xfrm>
        </p:spPr>
        <p:txBody>
          <a:bodyPr bIns="25078" anchor="b"/>
          <a:lstStyle>
            <a:lvl1pPr algn="l">
              <a:defRPr kumimoji="0" lang="en-US" sz="8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250776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5837530" y="11847861"/>
            <a:ext cx="31250535" cy="15800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3800" b="0" i="0" u="none" strike="noStrike" kern="1200" cap="all" spc="1097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125388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507768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 marL="376165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5015535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269419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523303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777186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1003107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2507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0208" y="5266945"/>
            <a:ext cx="15361920" cy="17819828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60078" y="5266945"/>
            <a:ext cx="15361920" cy="17819828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05677-B2D6-CD4A-9690-25EC3D385F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0208" y="5266944"/>
            <a:ext cx="15361920" cy="2633472"/>
          </a:xfrm>
        </p:spPr>
        <p:txBody>
          <a:bodyPr anchor="b">
            <a:normAutofit/>
          </a:bodyPr>
          <a:lstStyle>
            <a:lvl1pPr marL="0" indent="0">
              <a:buNone/>
              <a:defRPr lang="en-US" sz="3800" b="0" kern="1200" cap="all" spc="1097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1253884" indent="0">
              <a:buNone/>
              <a:defRPr sz="5500" b="1"/>
            </a:lvl2pPr>
            <a:lvl3pPr marL="2507768" indent="0">
              <a:buNone/>
              <a:defRPr sz="4900" b="1"/>
            </a:lvl3pPr>
            <a:lvl4pPr marL="3761651" indent="0">
              <a:buNone/>
              <a:defRPr sz="4400" b="1"/>
            </a:lvl4pPr>
            <a:lvl5pPr marL="5015535" indent="0">
              <a:buNone/>
              <a:defRPr sz="4400" b="1"/>
            </a:lvl5pPr>
            <a:lvl6pPr marL="6269419" indent="0">
              <a:buNone/>
              <a:defRPr sz="4400" b="1"/>
            </a:lvl6pPr>
            <a:lvl7pPr marL="7523303" indent="0">
              <a:buNone/>
              <a:defRPr sz="4400" b="1"/>
            </a:lvl7pPr>
            <a:lvl8pPr marL="8777186" indent="0">
              <a:buNone/>
              <a:defRPr sz="4400" b="1"/>
            </a:lvl8pPr>
            <a:lvl9pPr marL="10031070" indent="0">
              <a:buNone/>
              <a:defRPr sz="4400" b="1"/>
            </a:lvl9pPr>
          </a:lstStyle>
          <a:p>
            <a:pPr marL="0" lvl="0" indent="0" algn="l" defTabSz="250776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1920" y="8168870"/>
            <a:ext cx="15361920" cy="14923008"/>
          </a:xfrm>
        </p:spPr>
        <p:txBody>
          <a:bodyPr/>
          <a:lstStyle>
            <a:lvl1pPr>
              <a:defRPr sz="66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560078" y="5266944"/>
            <a:ext cx="15361920" cy="2633472"/>
          </a:xfrm>
        </p:spPr>
        <p:txBody>
          <a:bodyPr anchor="b">
            <a:normAutofit/>
          </a:bodyPr>
          <a:lstStyle>
            <a:lvl1pPr marL="0" indent="0">
              <a:buNone/>
              <a:defRPr lang="en-US" sz="3800" b="0" kern="1200" cap="all" spc="1097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1253884" indent="0">
              <a:buNone/>
              <a:defRPr sz="5500" b="1"/>
            </a:lvl2pPr>
            <a:lvl3pPr marL="2507768" indent="0">
              <a:buNone/>
              <a:defRPr sz="4900" b="1"/>
            </a:lvl3pPr>
            <a:lvl4pPr marL="3761651" indent="0">
              <a:buNone/>
              <a:defRPr sz="4400" b="1"/>
            </a:lvl4pPr>
            <a:lvl5pPr marL="5015535" indent="0">
              <a:buNone/>
              <a:defRPr sz="4400" b="1"/>
            </a:lvl5pPr>
            <a:lvl6pPr marL="6269419" indent="0">
              <a:buNone/>
              <a:defRPr sz="4400" b="1"/>
            </a:lvl6pPr>
            <a:lvl7pPr marL="7523303" indent="0">
              <a:buNone/>
              <a:defRPr sz="4400" b="1"/>
            </a:lvl7pPr>
            <a:lvl8pPr marL="8777186" indent="0">
              <a:buNone/>
              <a:defRPr sz="4400" b="1"/>
            </a:lvl8pPr>
            <a:lvl9pPr marL="10031070" indent="0">
              <a:buNone/>
              <a:defRPr sz="4400" b="1"/>
            </a:lvl9pPr>
          </a:lstStyle>
          <a:p>
            <a:pPr marL="0" lvl="0" indent="0" algn="l" defTabSz="250776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560078" y="8168870"/>
            <a:ext cx="15361920" cy="14923008"/>
          </a:xfrm>
        </p:spPr>
        <p:txBody>
          <a:bodyPr/>
          <a:lstStyle>
            <a:lvl1pPr>
              <a:defRPr sz="66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12587-33A9-B641-A1A2-CDB6A5E134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70972-3888-4B4C-9F25-C4F30D00D0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3C1B4-D5C0-2F47-818F-E52BD30133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4" y="12710160"/>
            <a:ext cx="17145000" cy="2020824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777" tIns="125388" rIns="250777" bIns="125388"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2080266" y="-2080257"/>
            <a:ext cx="32918400" cy="3707893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777" tIns="125388" rIns="250777" bIns="125388" rtlCol="0" anchor="ctr"/>
          <a:lstStyle/>
          <a:p>
            <a:pPr marL="0" algn="ctr" defTabSz="2507768" rtl="0" eaLnBrk="1" latinLnBrk="0" hangingPunct="1"/>
            <a:endParaRPr lang="en-US" sz="49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3767664" y="7565306"/>
            <a:ext cx="25017984" cy="5229250"/>
          </a:xfrm>
        </p:spPr>
        <p:txBody>
          <a:bodyPr bIns="0" anchor="b"/>
          <a:lstStyle>
            <a:lvl1pPr algn="l">
              <a:defRPr kumimoji="0" lang="en-US" sz="77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250776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7854" y="12570786"/>
            <a:ext cx="18277338" cy="15958498"/>
          </a:xfrm>
        </p:spPr>
        <p:txBody>
          <a:bodyPr/>
          <a:lstStyle>
            <a:lvl1pPr>
              <a:defRPr sz="8800"/>
            </a:lvl1pPr>
            <a:lvl2pPr>
              <a:defRPr sz="7700"/>
            </a:lvl2pPr>
            <a:lvl3pPr>
              <a:defRPr sz="66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6230178" y="10816249"/>
            <a:ext cx="27814848" cy="2991908"/>
          </a:xfrm>
        </p:spPr>
        <p:txBody>
          <a:bodyPr>
            <a:normAutofit/>
          </a:bodyPr>
          <a:lstStyle>
            <a:lvl1pPr marL="0" indent="0">
              <a:buNone/>
              <a:defRPr lang="en-US" sz="38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1253884" indent="0">
              <a:buNone/>
              <a:defRPr sz="3300"/>
            </a:lvl2pPr>
            <a:lvl3pPr marL="2507768" indent="0">
              <a:buNone/>
              <a:defRPr sz="2700"/>
            </a:lvl3pPr>
            <a:lvl4pPr marL="3761651" indent="0">
              <a:buNone/>
              <a:defRPr sz="2500"/>
            </a:lvl4pPr>
            <a:lvl5pPr marL="5015535" indent="0">
              <a:buNone/>
              <a:defRPr sz="2500"/>
            </a:lvl5pPr>
            <a:lvl6pPr marL="6269419" indent="0">
              <a:buNone/>
              <a:defRPr sz="2500"/>
            </a:lvl6pPr>
            <a:lvl7pPr marL="7523303" indent="0">
              <a:buNone/>
              <a:defRPr sz="2500"/>
            </a:lvl7pPr>
            <a:lvl8pPr marL="8777186" indent="0">
              <a:buNone/>
              <a:defRPr sz="2500"/>
            </a:lvl8pPr>
            <a:lvl9pPr marL="10031070" indent="0">
              <a:buNone/>
              <a:defRPr sz="2500"/>
            </a:lvl9pPr>
          </a:lstStyle>
          <a:p>
            <a:pPr marL="0" marR="0" lvl="0" indent="0" algn="l" defTabSz="2507768" rtl="0" eaLnBrk="1" fontAlgn="auto" latinLnBrk="0" hangingPunct="1">
              <a:lnSpc>
                <a:spcPct val="100000"/>
              </a:lnSpc>
              <a:spcBef>
                <a:spcPts val="822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21E8DC-3A23-5D4A-9A30-6F3204F722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9738365" y="0"/>
            <a:ext cx="34152840" cy="329184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501554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4" y="12710160"/>
            <a:ext cx="17145000" cy="2020824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777" tIns="125388" rIns="250777" bIns="125388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" y="24231600"/>
            <a:ext cx="17145000" cy="86868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777" tIns="125388" rIns="250777" bIns="12538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3221746" y="8244006"/>
            <a:ext cx="26334720" cy="4163732"/>
          </a:xfrm>
        </p:spPr>
        <p:txBody>
          <a:bodyPr anchor="b"/>
          <a:lstStyle>
            <a:lvl1pPr algn="l">
              <a:defRPr sz="77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5488703" y="10466541"/>
            <a:ext cx="29263416" cy="3555188"/>
          </a:xfrm>
        </p:spPr>
        <p:txBody>
          <a:bodyPr/>
          <a:lstStyle>
            <a:lvl1pPr marL="0" indent="0">
              <a:buNone/>
              <a:defRPr sz="3800">
                <a:solidFill>
                  <a:schemeClr val="tx2"/>
                </a:solidFill>
              </a:defRPr>
            </a:lvl1pPr>
            <a:lvl2pPr marL="1253884" indent="0">
              <a:buNone/>
              <a:defRPr sz="3300"/>
            </a:lvl2pPr>
            <a:lvl3pPr marL="2507768" indent="0">
              <a:buNone/>
              <a:defRPr sz="2700"/>
            </a:lvl3pPr>
            <a:lvl4pPr marL="3761651" indent="0">
              <a:buNone/>
              <a:defRPr sz="2500"/>
            </a:lvl4pPr>
            <a:lvl5pPr marL="5015535" indent="0">
              <a:buNone/>
              <a:defRPr sz="2500"/>
            </a:lvl5pPr>
            <a:lvl6pPr marL="6269419" indent="0">
              <a:buNone/>
              <a:defRPr sz="2500"/>
            </a:lvl6pPr>
            <a:lvl7pPr marL="7523303" indent="0">
              <a:buNone/>
              <a:defRPr sz="2500"/>
            </a:lvl7pPr>
            <a:lvl8pPr marL="8777186" indent="0">
              <a:buNone/>
              <a:defRPr sz="2500"/>
            </a:lvl8pPr>
            <a:lvl9pPr marL="10031070" indent="0">
              <a:buNone/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1DBFA-B356-4448-9A6A-B2D9F7220B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duotone>
              <a:schemeClr val="bg1">
                <a:tint val="93000"/>
                <a:shade val="85000"/>
              </a:schemeClr>
              <a:schemeClr val="bg1">
                <a:tint val="96000"/>
                <a:shade val="99000"/>
              </a:schemeClr>
            </a:duotone>
            <a:lum/>
          </a:blip>
          <a:srcRect/>
          <a:tile tx="0" ty="0" sx="50000" sy="5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1431" y="24243048"/>
            <a:ext cx="17156434" cy="8675366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777" tIns="125388" rIns="250777" bIns="125388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1424" y="24246205"/>
            <a:ext cx="43902624" cy="867220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777" tIns="125388" rIns="250777" bIns="125388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0208" y="1755648"/>
            <a:ext cx="36100512" cy="2633472"/>
          </a:xfrm>
          <a:prstGeom prst="rect">
            <a:avLst/>
          </a:prstGeom>
        </p:spPr>
        <p:txBody>
          <a:bodyPr vert="horz" lIns="250777" tIns="125388" rIns="250777" bIns="125388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0208" y="5283018"/>
            <a:ext cx="36100512" cy="17183276"/>
          </a:xfrm>
          <a:prstGeom prst="rect">
            <a:avLst/>
          </a:prstGeom>
        </p:spPr>
        <p:txBody>
          <a:bodyPr vert="horz" lIns="250777" tIns="125388" rIns="250777" bIns="1253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965606" y="28178160"/>
            <a:ext cx="10446106" cy="965606"/>
          </a:xfrm>
          <a:prstGeom prst="rect">
            <a:avLst/>
          </a:prstGeom>
        </p:spPr>
        <p:txBody>
          <a:bodyPr vert="horz" lIns="250777" tIns="125388" rIns="250777" bIns="125388" rtlCol="0" anchor="ctr"/>
          <a:lstStyle>
            <a:lvl1pPr algn="l">
              <a:defRPr sz="3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84066" y="30168586"/>
            <a:ext cx="22677120" cy="1316736"/>
          </a:xfrm>
          <a:prstGeom prst="rect">
            <a:avLst/>
          </a:prstGeom>
        </p:spPr>
        <p:txBody>
          <a:bodyPr vert="horz" lIns="250777" tIns="125388" rIns="250777" bIns="125388" rtlCol="0" anchor="ctr"/>
          <a:lstStyle>
            <a:lvl1pPr algn="r">
              <a:defRPr sz="2700" cap="all" spc="549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24983" y="29619946"/>
            <a:ext cx="2414016" cy="2414016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25078" tIns="25078" rIns="25078" bIns="25078" rtlCol="0" anchor="ctr">
            <a:normAutofit/>
          </a:bodyPr>
          <a:lstStyle>
            <a:lvl1pPr algn="ctr">
              <a:defRPr sz="45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39D51C-71C8-2E42-B1E7-17523532B7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0" r:id="rId1"/>
    <p:sldLayoutId id="2147484261" r:id="rId2"/>
    <p:sldLayoutId id="2147484262" r:id="rId3"/>
    <p:sldLayoutId id="2147484263" r:id="rId4"/>
    <p:sldLayoutId id="2147484264" r:id="rId5"/>
    <p:sldLayoutId id="2147484265" r:id="rId6"/>
    <p:sldLayoutId id="2147484266" r:id="rId7"/>
    <p:sldLayoutId id="2147484267" r:id="rId8"/>
    <p:sldLayoutId id="2147484268" r:id="rId9"/>
    <p:sldLayoutId id="2147484269" r:id="rId10"/>
    <p:sldLayoutId id="2147484270" r:id="rId11"/>
  </p:sldLayoutIdLst>
  <p:hf sldNum="0" hdr="0" ftr="0" dt="0"/>
  <p:txStyles>
    <p:titleStyle>
      <a:lvl1pPr algn="l" defTabSz="2507768" rtl="0" eaLnBrk="1" latinLnBrk="0" hangingPunct="1">
        <a:spcBef>
          <a:spcPct val="0"/>
        </a:spcBef>
        <a:buNone/>
        <a:defRPr sz="7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0413" indent="-940413" algn="l" defTabSz="2507768" rtl="0" eaLnBrk="1" latinLnBrk="0" hangingPunct="1">
        <a:spcBef>
          <a:spcPts val="2194"/>
        </a:spcBef>
        <a:buFont typeface="Arial" pitchFamily="34" charset="0"/>
        <a:buNone/>
        <a:defRPr sz="4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76476" indent="-476476" algn="l" defTabSz="2507768" rtl="0" eaLnBrk="1" latinLnBrk="0" hangingPunct="1">
        <a:spcBef>
          <a:spcPts val="822"/>
        </a:spcBef>
        <a:buClr>
          <a:schemeClr val="accent2"/>
        </a:buClr>
        <a:buFont typeface="Wingdings" pitchFamily="2" charset="2"/>
        <a:buChar char="§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103418" indent="-451398" algn="l" defTabSz="2507768" rtl="0" eaLnBrk="1" latinLnBrk="0" hangingPunct="1">
        <a:spcBef>
          <a:spcPts val="822"/>
        </a:spcBef>
        <a:buClr>
          <a:schemeClr val="accent2"/>
        </a:buClr>
        <a:buFont typeface="Wingdings" pitchFamily="2" charset="2"/>
        <a:buChar char="§"/>
        <a:defRPr sz="4400" kern="1200">
          <a:solidFill>
            <a:schemeClr val="tx1"/>
          </a:solidFill>
          <a:latin typeface="+mn-lt"/>
          <a:ea typeface="+mn-ea"/>
          <a:cs typeface="+mn-cs"/>
        </a:defRPr>
      </a:lvl3pPr>
      <a:lvl4pPr marL="1730360" indent="-451398" algn="l" defTabSz="2507768" rtl="0" eaLnBrk="1" latinLnBrk="0" hangingPunct="1">
        <a:spcBef>
          <a:spcPts val="822"/>
        </a:spcBef>
        <a:buClr>
          <a:schemeClr val="accent2"/>
        </a:buClr>
        <a:buFont typeface="Wingdings" pitchFamily="2" charset="2"/>
        <a:buChar char="§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2357302" indent="-476476" algn="l" defTabSz="2507768" rtl="0" eaLnBrk="1" latinLnBrk="0" hangingPunct="1">
        <a:spcBef>
          <a:spcPts val="822"/>
        </a:spcBef>
        <a:buClr>
          <a:schemeClr val="accent2"/>
        </a:buClr>
        <a:buFont typeface="Wingdings" pitchFamily="2" charset="2"/>
        <a:buChar char="§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3009321" indent="-476476" algn="l" defTabSz="2507768" rtl="0" eaLnBrk="1" latinLnBrk="0" hangingPunct="1">
        <a:spcBef>
          <a:spcPts val="822"/>
        </a:spcBef>
        <a:buClr>
          <a:schemeClr val="accent2"/>
        </a:buClr>
        <a:buFont typeface="Wingdings" pitchFamily="2" charset="2"/>
        <a:buChar char="§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3711496" indent="-451398" algn="l" defTabSz="2507768" rtl="0" eaLnBrk="1" latinLnBrk="0" hangingPunct="1">
        <a:spcBef>
          <a:spcPts val="822"/>
        </a:spcBef>
        <a:buClr>
          <a:schemeClr val="accent2"/>
        </a:buClr>
        <a:buFont typeface="Wingdings" pitchFamily="2" charset="2"/>
        <a:buChar char="§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4338438" indent="-451398" algn="l" defTabSz="2507768" rtl="0" eaLnBrk="1" latinLnBrk="0" hangingPunct="1">
        <a:spcBef>
          <a:spcPts val="822"/>
        </a:spcBef>
        <a:buClr>
          <a:schemeClr val="accent2"/>
        </a:buClr>
        <a:buFont typeface="Wingdings" pitchFamily="2" charset="2"/>
        <a:buChar char="§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4915224" indent="-451398" algn="l" defTabSz="2507768" rtl="0" eaLnBrk="1" latinLnBrk="0" hangingPunct="1">
        <a:spcBef>
          <a:spcPts val="822"/>
        </a:spcBef>
        <a:buClr>
          <a:schemeClr val="accent2"/>
        </a:buClr>
        <a:buFont typeface="Wingdings" pitchFamily="2" charset="2"/>
        <a:buChar char="§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76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884" algn="l" defTabSz="250776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768" algn="l" defTabSz="250776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651" algn="l" defTabSz="250776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535" algn="l" defTabSz="250776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419" algn="l" defTabSz="250776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303" algn="l" defTabSz="250776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186" algn="l" defTabSz="250776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070" algn="l" defTabSz="2507768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524403" y="6046371"/>
            <a:ext cx="13535766" cy="956560"/>
          </a:xfrm>
          <a:solidFill>
            <a:schemeClr val="accent2">
              <a:alpha val="8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0" b="1" spc="17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Introduction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08758" y="7108149"/>
            <a:ext cx="13551408" cy="7984422"/>
          </a:xfrm>
          <a:prstGeom prst="rect">
            <a:avLst/>
          </a:prstGeom>
          <a:solidFill>
            <a:schemeClr val="lt1">
              <a:alpha val="89000"/>
            </a:schemeClr>
          </a:soli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2245" tIns="26122" rIns="52245" bIns="26122" rtlCol="0" anchor="ctr"/>
          <a:lstStyle/>
          <a:p>
            <a:pPr algn="ctr"/>
            <a:endParaRPr lang="en-US" sz="79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9" name="Title 13"/>
          <p:cNvSpPr txBox="1">
            <a:spLocks/>
          </p:cNvSpPr>
          <p:nvPr/>
        </p:nvSpPr>
        <p:spPr>
          <a:xfrm>
            <a:off x="524400" y="15421808"/>
            <a:ext cx="13535766" cy="960120"/>
          </a:xfrm>
          <a:prstGeom prst="rect">
            <a:avLst/>
          </a:prstGeom>
          <a:solidFill>
            <a:schemeClr val="accent2">
              <a:alpha val="8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250777" tIns="125388" rIns="250777" bIns="25078" rtlCol="0" anchor="ctr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b="1" spc="17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methods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24400" y="16476880"/>
            <a:ext cx="13535766" cy="14902844"/>
          </a:xfrm>
          <a:prstGeom prst="rect">
            <a:avLst/>
          </a:prstGeom>
          <a:solidFill>
            <a:schemeClr val="lt1">
              <a:alpha val="89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2245" tIns="26122" rIns="52245" bIns="26122" rtlCol="0" anchor="ctr"/>
          <a:lstStyle/>
          <a:p>
            <a:pPr algn="ctr"/>
            <a:endParaRPr lang="en-US" sz="7900" dirty="0">
              <a:latin typeface="Calibri"/>
              <a:cs typeface="Calibri"/>
            </a:endParaRPr>
          </a:p>
          <a:p>
            <a:pPr algn="ctr"/>
            <a:endParaRPr lang="en-US" sz="7900" dirty="0">
              <a:latin typeface="Calibri"/>
              <a:cs typeface="Calibri"/>
            </a:endParaRPr>
          </a:p>
          <a:p>
            <a:pPr algn="ctr"/>
            <a:endParaRPr lang="en-US" sz="7900" dirty="0">
              <a:latin typeface="Calibri"/>
              <a:cs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48418" y="7508113"/>
            <a:ext cx="12512680" cy="514419"/>
          </a:xfrm>
          <a:prstGeom prst="rect">
            <a:avLst/>
          </a:prstGeom>
          <a:noFill/>
        </p:spPr>
        <p:txBody>
          <a:bodyPr wrap="square" lIns="52245" tIns="26122" rIns="52245" bIns="26122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3000" dirty="0"/>
              <a:t>INSERT TEXT HERE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48418" y="16890540"/>
            <a:ext cx="12900746" cy="514419"/>
          </a:xfrm>
          <a:prstGeom prst="rect">
            <a:avLst/>
          </a:prstGeom>
          <a:noFill/>
        </p:spPr>
        <p:txBody>
          <a:bodyPr wrap="square" lIns="52245" tIns="26122" rIns="52245" bIns="26122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3000" dirty="0"/>
              <a:t>INSERT TEXT HERE</a:t>
            </a:r>
          </a:p>
        </p:txBody>
      </p:sp>
      <p:sp>
        <p:nvSpPr>
          <p:cNvPr id="27" name="Title 13"/>
          <p:cNvSpPr txBox="1">
            <a:spLocks/>
          </p:cNvSpPr>
          <p:nvPr/>
        </p:nvSpPr>
        <p:spPr>
          <a:xfrm>
            <a:off x="610607" y="266706"/>
            <a:ext cx="42616753" cy="2366482"/>
          </a:xfrm>
          <a:prstGeom prst="rect">
            <a:avLst/>
          </a:prstGeom>
          <a:solidFill>
            <a:schemeClr val="accent2">
              <a:alpha val="94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250777" tIns="0" rIns="250777" bIns="25078" rtlCol="0" anchor="t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cap="none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INSERT TITLE HERE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43247" y="3283369"/>
            <a:ext cx="29048614" cy="1899414"/>
          </a:xfrm>
          <a:prstGeom prst="rect">
            <a:avLst/>
          </a:prstGeom>
          <a:noFill/>
        </p:spPr>
        <p:txBody>
          <a:bodyPr wrap="square" lIns="52245" tIns="26122" rIns="52245" bIns="26122" rtlCol="0">
            <a:spAutoFit/>
          </a:bodyPr>
          <a:lstStyle/>
          <a:p>
            <a:pPr algn="ctr"/>
            <a:r>
              <a:rPr lang="en-US" sz="6000" b="1" dirty="0">
                <a:latin typeface="Calibri"/>
                <a:cs typeface="Calibri"/>
              </a:rPr>
              <a:t>AUTHORS</a:t>
            </a:r>
          </a:p>
          <a:p>
            <a:pPr algn="ctr"/>
            <a:r>
              <a:rPr lang="en-US" sz="6000" dirty="0">
                <a:latin typeface="Calibri"/>
                <a:cs typeface="Calibri"/>
              </a:rPr>
              <a:t>AFFILIATIONS </a:t>
            </a:r>
          </a:p>
        </p:txBody>
      </p:sp>
      <p:sp>
        <p:nvSpPr>
          <p:cNvPr id="40" name="Title 13"/>
          <p:cNvSpPr txBox="1">
            <a:spLocks/>
          </p:cNvSpPr>
          <p:nvPr/>
        </p:nvSpPr>
        <p:spPr>
          <a:xfrm>
            <a:off x="14661844" y="6039166"/>
            <a:ext cx="14282742" cy="963764"/>
          </a:xfrm>
          <a:prstGeom prst="rect">
            <a:avLst/>
          </a:prstGeom>
          <a:solidFill>
            <a:schemeClr val="accent2">
              <a:alpha val="8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250777" tIns="125388" rIns="250777" bIns="25078" rtlCol="0" anchor="ctr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b="1" spc="17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results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4661843" y="7117632"/>
            <a:ext cx="14282742" cy="7081918"/>
          </a:xfrm>
          <a:prstGeom prst="rect">
            <a:avLst/>
          </a:prstGeom>
          <a:solidFill>
            <a:schemeClr val="lt1">
              <a:alpha val="79000"/>
            </a:schemeClr>
          </a:soli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2245" tIns="26122" rIns="52245" bIns="26122" rtlCol="0" anchor="ctr"/>
          <a:lstStyle/>
          <a:p>
            <a:pPr algn="ctr"/>
            <a:endParaRPr lang="en-US" sz="79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4661844" y="14501331"/>
            <a:ext cx="14282742" cy="8658724"/>
          </a:xfrm>
          <a:prstGeom prst="rect">
            <a:avLst/>
          </a:prstGeom>
          <a:solidFill>
            <a:schemeClr val="lt1">
              <a:alpha val="68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2245" tIns="26122" rIns="52245" bIns="26122" rtlCol="0" anchor="ctr"/>
          <a:lstStyle/>
          <a:p>
            <a:pPr algn="ctr"/>
            <a:endParaRPr lang="en-US" sz="7900">
              <a:latin typeface="Calibri"/>
              <a:cs typeface="Calibri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9578463" y="6039165"/>
            <a:ext cx="13547048" cy="15355556"/>
          </a:xfrm>
          <a:prstGeom prst="rect">
            <a:avLst/>
          </a:prstGeom>
          <a:solidFill>
            <a:schemeClr val="lt1">
              <a:alpha val="89000"/>
            </a:schemeClr>
          </a:soli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2245" tIns="26122" rIns="52245" bIns="26122" rtlCol="0" anchor="ctr"/>
          <a:lstStyle/>
          <a:p>
            <a:pPr algn="ctr"/>
            <a:endParaRPr lang="en-US" sz="79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79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79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79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46" name="Title 13"/>
          <p:cNvSpPr txBox="1">
            <a:spLocks/>
          </p:cNvSpPr>
          <p:nvPr/>
        </p:nvSpPr>
        <p:spPr>
          <a:xfrm>
            <a:off x="29625025" y="21723964"/>
            <a:ext cx="13551408" cy="960120"/>
          </a:xfrm>
          <a:prstGeom prst="rect">
            <a:avLst/>
          </a:prstGeom>
          <a:solidFill>
            <a:schemeClr val="accent2">
              <a:alpha val="8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250777" tIns="125388" rIns="250777" bIns="25078" rtlCol="0" anchor="ctr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b="1" spc="17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Conclusion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9613745" y="22790280"/>
            <a:ext cx="13547047" cy="8589454"/>
          </a:xfrm>
          <a:prstGeom prst="rect">
            <a:avLst/>
          </a:prstGeom>
          <a:solidFill>
            <a:schemeClr val="lt1">
              <a:alpha val="89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2245" tIns="26122" rIns="52245" bIns="26122" rtlCol="0" anchor="ctr"/>
          <a:lstStyle/>
          <a:p>
            <a:pPr algn="ctr"/>
            <a:endParaRPr lang="en-US" sz="7900">
              <a:latin typeface="Calibri"/>
              <a:cs typeface="Calibri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4661844" y="23407002"/>
            <a:ext cx="14282742" cy="8919758"/>
          </a:xfrm>
          <a:prstGeom prst="rect">
            <a:avLst/>
          </a:prstGeom>
          <a:solidFill>
            <a:schemeClr val="lt1">
              <a:alpha val="68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2245" tIns="26122" rIns="52245" bIns="26122" rtlCol="0" anchor="ctr"/>
          <a:lstStyle/>
          <a:p>
            <a:pPr algn="ctr"/>
            <a:endParaRPr lang="en-US" sz="7900">
              <a:latin typeface="Calibri"/>
              <a:cs typeface="Calibri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926911" y="7437556"/>
            <a:ext cx="13758720" cy="514419"/>
          </a:xfrm>
          <a:prstGeom prst="rect">
            <a:avLst/>
          </a:prstGeom>
          <a:noFill/>
        </p:spPr>
        <p:txBody>
          <a:bodyPr wrap="square" lIns="52245" tIns="26122" rIns="52245" bIns="26122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3000" dirty="0"/>
              <a:t>INSERT TEXT HERE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0457129" y="6521048"/>
            <a:ext cx="11887200" cy="514419"/>
          </a:xfrm>
          <a:prstGeom prst="rect">
            <a:avLst/>
          </a:prstGeom>
          <a:noFill/>
        </p:spPr>
        <p:txBody>
          <a:bodyPr wrap="square" lIns="52245" tIns="26122" rIns="52245" bIns="26122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3000" dirty="0"/>
              <a:t>INSERT TEXT HERE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9920956" y="23160057"/>
            <a:ext cx="12946743" cy="514419"/>
          </a:xfrm>
          <a:prstGeom prst="rect">
            <a:avLst/>
          </a:prstGeom>
          <a:noFill/>
        </p:spPr>
        <p:txBody>
          <a:bodyPr wrap="square" lIns="52245" tIns="26122" rIns="52245" bIns="26122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3000" dirty="0"/>
              <a:t>INSERT TEXT HERE</a:t>
            </a:r>
          </a:p>
        </p:txBody>
      </p:sp>
      <p:sp>
        <p:nvSpPr>
          <p:cNvPr id="2" name="Rectangle 1"/>
          <p:cNvSpPr/>
          <p:nvPr/>
        </p:nvSpPr>
        <p:spPr>
          <a:xfrm>
            <a:off x="15170811" y="16718575"/>
            <a:ext cx="131934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75" lvl="2" indent="0">
              <a:defRPr/>
            </a:pPr>
            <a:r>
              <a:rPr lang="en-US" sz="3000" b="1" dirty="0"/>
              <a:t>Add Color to subheadings to help the ready identify new topic</a:t>
            </a:r>
          </a:p>
          <a:p>
            <a:pPr marL="396875" lvl="2" indent="0">
              <a:defRPr/>
            </a:pPr>
            <a:endParaRPr lang="en-US" sz="3000" dirty="0"/>
          </a:p>
          <a:p>
            <a:pPr marL="396875" lvl="2" indent="0">
              <a:defRPr/>
            </a:pPr>
            <a:r>
              <a:rPr lang="en-US" sz="3000" b="1" dirty="0">
                <a:solidFill>
                  <a:srgbClr val="FF6600"/>
                </a:solidFill>
              </a:rPr>
              <a:t>Topic 1</a:t>
            </a:r>
          </a:p>
          <a:p>
            <a:pPr lvl="1">
              <a:defRPr/>
            </a:pPr>
            <a:r>
              <a:rPr lang="en-US" sz="3000" dirty="0"/>
              <a:t>This is just an example</a:t>
            </a:r>
          </a:p>
          <a:p>
            <a:pPr marL="396875" lvl="2" indent="0">
              <a:defRPr/>
            </a:pPr>
            <a:endParaRPr lang="en-US" sz="3000" dirty="0"/>
          </a:p>
          <a:p>
            <a:pPr marL="396875" lvl="2" indent="0">
              <a:defRPr/>
            </a:pPr>
            <a:r>
              <a:rPr lang="en-US" sz="3000" b="1" dirty="0">
                <a:solidFill>
                  <a:srgbClr val="FF6600"/>
                </a:solidFill>
              </a:rPr>
              <a:t>Topic 2</a:t>
            </a:r>
          </a:p>
          <a:p>
            <a:pPr lvl="1">
              <a:defRPr/>
            </a:pPr>
            <a:r>
              <a:rPr lang="en-US" sz="3000" dirty="0"/>
              <a:t>Very helpful</a:t>
            </a:r>
          </a:p>
          <a:p>
            <a:pPr lvl="3">
              <a:defRPr/>
            </a:pPr>
            <a:endParaRPr lang="en-US" sz="3000" dirty="0"/>
          </a:p>
          <a:p>
            <a:pPr marL="396875" lvl="2" indent="0">
              <a:defRPr/>
            </a:pPr>
            <a:r>
              <a:rPr lang="en-US" sz="3000" b="1" dirty="0">
                <a:solidFill>
                  <a:srgbClr val="FF6600"/>
                </a:solidFill>
              </a:rPr>
              <a:t>Topic 3</a:t>
            </a:r>
          </a:p>
          <a:p>
            <a:pPr lvl="1">
              <a:defRPr/>
            </a:pPr>
            <a:r>
              <a:rPr lang="en-US" sz="3000" dirty="0"/>
              <a:t>Keeps things organized</a:t>
            </a:r>
          </a:p>
          <a:p>
            <a:pPr lvl="3">
              <a:defRPr/>
            </a:pPr>
            <a:endParaRPr lang="en-US" sz="3000" dirty="0"/>
          </a:p>
          <a:p>
            <a:pPr lvl="3">
              <a:defRPr/>
            </a:pPr>
            <a:r>
              <a:rPr lang="en-US" sz="3000" dirty="0"/>
              <a:t>	 </a:t>
            </a: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16319254" y="24464583"/>
            <a:ext cx="10896600" cy="6915150"/>
          </a:xfrm>
          <a:prstGeom prst="rect">
            <a:avLst/>
          </a:prstGeom>
          <a:solidFill>
            <a:srgbClr val="E2C04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3" name="Text Box 200"/>
          <p:cNvSpPr txBox="1">
            <a:spLocks noChangeArrowheads="1"/>
          </p:cNvSpPr>
          <p:nvPr/>
        </p:nvSpPr>
        <p:spPr bwMode="auto">
          <a:xfrm>
            <a:off x="16776454" y="24807483"/>
            <a:ext cx="7162800" cy="154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7539" tIns="78769" rIns="157539" bIns="78769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396875" lvl="2" indent="0">
              <a:defRPr/>
            </a:pPr>
            <a:r>
              <a:rPr lang="en-US" sz="3000" dirty="0" smtClean="0">
                <a:latin typeface="+mn-lt"/>
                <a:cs typeface="ＭＳ Ｐゴシック" charset="0"/>
              </a:rPr>
              <a:t>Add shapes behind text boxes, and/or graphics, for visual grouping of similar content</a:t>
            </a: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17309854" y="26464833"/>
            <a:ext cx="3886200" cy="2000250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5" name="Rectangle 72"/>
          <p:cNvSpPr>
            <a:spLocks noChangeArrowheads="1"/>
          </p:cNvSpPr>
          <p:nvPr/>
        </p:nvSpPr>
        <p:spPr bwMode="auto">
          <a:xfrm>
            <a:off x="22034254" y="26464833"/>
            <a:ext cx="3886200" cy="2000250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6" name="Rectangle 73"/>
          <p:cNvSpPr>
            <a:spLocks noChangeArrowheads="1"/>
          </p:cNvSpPr>
          <p:nvPr/>
        </p:nvSpPr>
        <p:spPr bwMode="auto">
          <a:xfrm>
            <a:off x="17309854" y="28865133"/>
            <a:ext cx="3886200" cy="2000250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7" name="Rectangle 74"/>
          <p:cNvSpPr>
            <a:spLocks noChangeArrowheads="1"/>
          </p:cNvSpPr>
          <p:nvPr/>
        </p:nvSpPr>
        <p:spPr bwMode="auto">
          <a:xfrm>
            <a:off x="22034254" y="28865133"/>
            <a:ext cx="3886200" cy="2000250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66" y="2836770"/>
            <a:ext cx="4325815" cy="303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45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WSU S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B835F"/>
      </a:accent1>
      <a:accent2>
        <a:srgbClr val="025645"/>
      </a:accent2>
      <a:accent3>
        <a:srgbClr val="FCCC69"/>
      </a:accent3>
      <a:accent4>
        <a:srgbClr val="8D0037"/>
      </a:accent4>
      <a:accent5>
        <a:srgbClr val="FCCC69"/>
      </a:accent5>
      <a:accent6>
        <a:srgbClr val="2D2D8A"/>
      </a:accent6>
      <a:hlink>
        <a:srgbClr val="009999"/>
      </a:hlink>
      <a:folHlink>
        <a:srgbClr val="99CC0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67</Words>
  <Application>Microsoft Macintosh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Franklin Gothic Book</vt:lpstr>
      <vt:lpstr>Franklin Gothic Medium</vt:lpstr>
      <vt:lpstr>MS PGothic</vt:lpstr>
      <vt:lpstr>ＭＳ Ｐゴシック</vt:lpstr>
      <vt:lpstr>Times</vt:lpstr>
      <vt:lpstr>Tunga</vt:lpstr>
      <vt:lpstr>Wingdings</vt:lpstr>
      <vt:lpstr>Angles</vt:lpstr>
      <vt:lpstr>Introduction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Simmons</dc:creator>
  <cp:lastModifiedBy>Matthew Garin</cp:lastModifiedBy>
  <cp:revision>29</cp:revision>
  <dcterms:created xsi:type="dcterms:W3CDTF">2015-06-23T16:37:36Z</dcterms:created>
  <dcterms:modified xsi:type="dcterms:W3CDTF">2018-01-18T14:56:04Z</dcterms:modified>
</cp:coreProperties>
</file>