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884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768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651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535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419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303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186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070" algn="l" defTabSz="250776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FFF9"/>
    <a:srgbClr val="000000"/>
    <a:srgbClr val="037159"/>
    <a:srgbClr val="FFFFFF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5549" autoAdjust="0"/>
  </p:normalViewPr>
  <p:slideViewPr>
    <p:cSldViewPr>
      <p:cViewPr>
        <p:scale>
          <a:sx n="20" d="100"/>
          <a:sy n="20" d="100"/>
        </p:scale>
        <p:origin x="2696" y="1424"/>
      </p:cViewPr>
      <p:guideLst>
        <p:guide orient="horz" pos="1382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19507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1609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2261" y="40906612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583680" y="18044160"/>
            <a:ext cx="30723840" cy="11216640"/>
          </a:xfrm>
        </p:spPr>
        <p:txBody>
          <a:bodyPr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 marL="1253884" indent="0" algn="ctr">
              <a:buNone/>
            </a:lvl2pPr>
            <a:lvl3pPr marL="2507768" indent="0" algn="ctr">
              <a:buNone/>
            </a:lvl3pPr>
            <a:lvl4pPr marL="3761651" indent="0" algn="ctr">
              <a:buNone/>
            </a:lvl4pPr>
            <a:lvl5pPr marL="5015535" indent="0" algn="ctr">
              <a:buNone/>
            </a:lvl5pPr>
            <a:lvl6pPr marL="6269419" indent="0" algn="ctr">
              <a:buNone/>
            </a:lvl6pPr>
            <a:lvl7pPr marL="7523303" indent="0" algn="ctr">
              <a:buNone/>
            </a:lvl7pPr>
            <a:lvl8pPr marL="8777186" indent="0" algn="ctr">
              <a:buNone/>
            </a:lvl8pPr>
            <a:lvl9pPr marL="1003107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46152" y="15488717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521" y="975360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20482560" y="13537997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20936104" y="14142720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20848320" y="14076483"/>
            <a:ext cx="2194560" cy="28244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91840" y="2438400"/>
            <a:ext cx="37307520" cy="11216640"/>
          </a:xfrm>
        </p:spPr>
        <p:txBody>
          <a:bodyPr anchor="b"/>
          <a:lstStyle>
            <a:lvl1pPr>
              <a:defRPr sz="115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33649920" y="0"/>
            <a:ext cx="1024128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9"/>
            <a:ext cx="43891200" cy="9948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2261" y="40906612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521" y="994869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4308535" y="20979995"/>
            <a:ext cx="3997025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830618" y="18724883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3284161" y="19329608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96378" y="19263371"/>
            <a:ext cx="2194560" cy="28244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1950723"/>
            <a:ext cx="31455360" cy="3725674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478720" y="1950731"/>
            <a:ext cx="6949440" cy="374497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36103" y="6568784"/>
            <a:ext cx="2194560" cy="28244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448410" y="9773107"/>
            <a:ext cx="40818816" cy="29260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12192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31521" y="14630400"/>
            <a:ext cx="42398898" cy="19507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46152" y="911056"/>
            <a:ext cx="42398898" cy="1369405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8446" y="17556483"/>
            <a:ext cx="31104834" cy="10708640"/>
          </a:xfrm>
        </p:spPr>
        <p:txBody>
          <a:bodyPr anchor="t"/>
          <a:lstStyle>
            <a:lvl1pPr marL="0" indent="0" algn="ctr">
              <a:buNone/>
              <a:defRPr sz="4400" b="1" cap="all" spc="686" baseline="0">
                <a:solidFill>
                  <a:schemeClr val="tx2"/>
                </a:solidFill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2261" y="40906612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31521" y="975360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731521" y="156057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20482560" y="13537997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20936104" y="14142720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848320" y="14076483"/>
            <a:ext cx="2194560" cy="28244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3413760"/>
            <a:ext cx="37307520" cy="9753600"/>
          </a:xfrm>
        </p:spPr>
        <p:txBody>
          <a:bodyPr anchor="b"/>
          <a:lstStyle>
            <a:lvl1pPr algn="ctr">
              <a:buNone/>
              <a:defRPr sz="115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410" y="1463052"/>
            <a:ext cx="40965120" cy="4857293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97762" y="41023643"/>
            <a:ext cx="14615770" cy="234086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21902788" y="10084188"/>
            <a:ext cx="42822" cy="3084516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448409" y="8778249"/>
            <a:ext cx="19385280" cy="29963059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3042880" y="8778249"/>
            <a:ext cx="19385280" cy="29963059"/>
          </a:xfrm>
        </p:spPr>
        <p:txBody>
          <a:bodyPr/>
          <a:lstStyle>
            <a:lvl1pPr>
              <a:defRPr sz="69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21945600" y="14081772"/>
            <a:ext cx="0" cy="2680289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43891200" cy="92659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4315968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31521" y="8778240"/>
            <a:ext cx="42398898" cy="58521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00432" y="40906603"/>
            <a:ext cx="42398898" cy="198973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411" y="9753600"/>
            <a:ext cx="19392903" cy="469103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6100" b="1" dirty="0" smtClean="0">
                <a:solidFill>
                  <a:srgbClr val="FFFFFF"/>
                </a:solidFill>
              </a:defRPr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998389" y="9753600"/>
            <a:ext cx="19400520" cy="468172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6100" b="1"/>
            </a:lvl1pPr>
            <a:lvl2pPr>
              <a:buNone/>
              <a:defRPr sz="5500" b="1"/>
            </a:lvl2pPr>
            <a:lvl3pPr>
              <a:buNone/>
              <a:defRPr sz="49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63040" y="41023643"/>
            <a:ext cx="17190720" cy="2340864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31521" y="8193024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1" y="994869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448411" y="15816850"/>
            <a:ext cx="19399911" cy="2443778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23042880" y="15816860"/>
            <a:ext cx="19385280" cy="2446202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20482560" y="6118629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20936104" y="6723355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848320" y="6671467"/>
            <a:ext cx="2194560" cy="2824480"/>
          </a:xfrm>
        </p:spPr>
        <p:txBody>
          <a:bodyPr/>
          <a:lstStyle>
            <a:lvl1pPr algn="ctr">
              <a:defRPr/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848320" y="6630531"/>
            <a:ext cx="2194560" cy="28244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9"/>
            <a:ext cx="43891200" cy="9948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4315968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261" y="40906612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521" y="1014376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482560" y="40477440"/>
            <a:ext cx="2926080" cy="282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31521" y="975360"/>
            <a:ext cx="42398898" cy="19507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4315968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2"/>
            <a:ext cx="43891200" cy="7607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31520" y="3901440"/>
            <a:ext cx="13167360" cy="375513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852160"/>
            <a:ext cx="11338560" cy="6339840"/>
          </a:xfrm>
        </p:spPr>
        <p:txBody>
          <a:bodyPr anchor="b">
            <a:noAutofit/>
          </a:bodyPr>
          <a:lstStyle>
            <a:lvl1pPr algn="l">
              <a:buNone/>
              <a:defRPr sz="61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28800" y="12679695"/>
            <a:ext cx="11338560" cy="26527763"/>
          </a:xfrm>
        </p:spPr>
        <p:txBody>
          <a:bodyPr/>
          <a:lstStyle>
            <a:lvl1pPr marL="0" indent="0">
              <a:spcAft>
                <a:spcPts val="2742"/>
              </a:spcAft>
              <a:buNone/>
              <a:defRPr sz="4400">
                <a:solidFill>
                  <a:srgbClr val="FFFFFF"/>
                </a:solidFill>
              </a:defRPr>
            </a:lvl1pPr>
            <a:lvl2pPr>
              <a:buNone/>
              <a:defRPr sz="3300"/>
            </a:lvl2pPr>
            <a:lvl3pPr>
              <a:buNone/>
              <a:defRPr sz="2700"/>
            </a:lvl3pPr>
            <a:lvl4pPr>
              <a:buNone/>
              <a:defRPr sz="2500"/>
            </a:lvl4pPr>
            <a:lvl5pPr>
              <a:buNone/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1" y="975360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31521" y="34137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4996160" y="4389120"/>
            <a:ext cx="27066240" cy="346252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6217920" y="1463040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6671463" y="2067765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2001525"/>
            <a:ext cx="2194560" cy="282448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16893" y="40885679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10" y="41029427"/>
            <a:ext cx="16239744" cy="2340864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731521" y="3413760"/>
            <a:ext cx="4239889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4315968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1521" y="975372"/>
            <a:ext cx="42398898" cy="193121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31520" y="3901440"/>
            <a:ext cx="13167360" cy="375513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1521" y="994869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6217920" y="1463040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671463" y="2067765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3680" y="2001525"/>
            <a:ext cx="2194560" cy="2824480"/>
          </a:xfrm>
        </p:spPr>
        <p:txBody>
          <a:bodyPr/>
          <a:lstStyle/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0" y="32186880"/>
            <a:ext cx="28163520" cy="7802880"/>
          </a:xfrm>
        </p:spPr>
        <p:txBody>
          <a:bodyPr anchor="t">
            <a:noAutofit/>
          </a:bodyPr>
          <a:lstStyle>
            <a:lvl1pPr algn="l">
              <a:buNone/>
              <a:defRPr sz="66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01800" y="3901440"/>
            <a:ext cx="28163520" cy="27310080"/>
          </a:xfrm>
        </p:spPr>
        <p:txBody>
          <a:bodyPr/>
          <a:lstStyle>
            <a:lvl1pPr marL="0" indent="0">
              <a:buNone/>
              <a:defRPr sz="8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339840"/>
            <a:ext cx="11704320" cy="33649920"/>
          </a:xfrm>
        </p:spPr>
        <p:txBody>
          <a:bodyPr/>
          <a:lstStyle>
            <a:lvl1pPr marL="0" indent="0">
              <a:spcAft>
                <a:spcPts val="2742"/>
              </a:spcAft>
              <a:buFontTx/>
              <a:buNone/>
              <a:defRPr sz="4400">
                <a:solidFill>
                  <a:srgbClr val="FFFFFF"/>
                </a:solidFill>
              </a:defRPr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16893" y="40885679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783132" y="40991899"/>
            <a:ext cx="14615770" cy="2340864"/>
          </a:xfrm>
        </p:spPr>
        <p:txBody>
          <a:bodyPr/>
          <a:lstStyle/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8411" y="41029427"/>
            <a:ext cx="17205351" cy="234086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42915840"/>
            <a:ext cx="43891200" cy="9753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6"/>
            <a:ext cx="43891200" cy="89175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43159680" y="0"/>
            <a:ext cx="731520" cy="43891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6893" y="40885679"/>
            <a:ext cx="42398898" cy="198120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7797762" y="40991899"/>
            <a:ext cx="14615770" cy="234086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r" eaLnBrk="1" latinLnBrk="0" hangingPunct="1">
              <a:defRPr kumimoji="0" sz="3800">
                <a:solidFill>
                  <a:srgbClr val="FFFFFF"/>
                </a:solidFill>
              </a:defRPr>
            </a:lvl1pPr>
          </a:lstStyle>
          <a:p>
            <a:fld id="{C2E21FA3-1466-4C5E-9899-7827846F3A2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040" y="41029427"/>
            <a:ext cx="17190720" cy="2340864"/>
          </a:xfrm>
          <a:prstGeom prst="rect">
            <a:avLst/>
          </a:prstGeom>
        </p:spPr>
        <p:txBody>
          <a:bodyPr vert="horz" lIns="250777" tIns="125388" rIns="250777" bIns="125388"/>
          <a:lstStyle>
            <a:lvl1pPr algn="l" eaLnBrk="1" latinLnBrk="0" hangingPunct="1">
              <a:defRPr kumimoji="0" sz="3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1" y="994869"/>
            <a:ext cx="42398898" cy="41901467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31521" y="8171155"/>
            <a:ext cx="4239889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50777" tIns="125388" rIns="250777" bIns="125388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20482560" y="6118629"/>
            <a:ext cx="2926080" cy="390144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20936104" y="6723355"/>
            <a:ext cx="2018994" cy="269199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0777" tIns="125388" rIns="250777" bIns="12538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848320" y="6657117"/>
            <a:ext cx="2194560" cy="2824480"/>
          </a:xfrm>
          <a:prstGeom prst="rect">
            <a:avLst/>
          </a:prstGeom>
        </p:spPr>
        <p:txBody>
          <a:bodyPr vert="horz" lIns="125388" tIns="125388" rIns="125388" bIns="125388" anchor="ctr">
            <a:normAutofit/>
          </a:bodyPr>
          <a:lstStyle>
            <a:lvl1pPr algn="ctr" eaLnBrk="1" latinLnBrk="0" hangingPunct="1">
              <a:defRPr kumimoji="0" sz="44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D1A809-F419-4FA4-B9E3-963838093B3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48410" y="1463052"/>
            <a:ext cx="40965120" cy="4857293"/>
          </a:xfrm>
          <a:prstGeom prst="rect">
            <a:avLst/>
          </a:prstGeom>
        </p:spPr>
        <p:txBody>
          <a:bodyPr vert="horz" lIns="250777" tIns="125388" rIns="250777" bIns="125388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448410" y="9753612"/>
            <a:ext cx="40965120" cy="29436365"/>
          </a:xfrm>
          <a:prstGeom prst="rect">
            <a:avLst/>
          </a:prstGeom>
        </p:spPr>
        <p:txBody>
          <a:bodyPr vert="horz" lIns="250777" tIns="125388" rIns="250777" bIns="12538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90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752330" indent="-75233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661" indent="-75233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6100" kern="1200">
          <a:solidFill>
            <a:schemeClr val="tx2"/>
          </a:solidFill>
          <a:latin typeface="+mn-lt"/>
          <a:ea typeface="+mn-ea"/>
          <a:cs typeface="+mn-cs"/>
        </a:defRPr>
      </a:lvl2pPr>
      <a:lvl3pPr marL="2256991" indent="-62694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009321" indent="-62694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5500" kern="1200">
          <a:solidFill>
            <a:schemeClr val="tx2"/>
          </a:solidFill>
          <a:latin typeface="+mn-lt"/>
          <a:ea typeface="+mn-ea"/>
          <a:cs typeface="+mn-cs"/>
        </a:defRPr>
      </a:lvl4pPr>
      <a:lvl5pPr marL="3761651" indent="-62694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4513982" indent="-50155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266312" indent="-50155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767866" indent="-50155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6520196" indent="-50155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38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53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5077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616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015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2694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5233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777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tint val="80000"/>
                <a:satMod val="250000"/>
                <a:lumMod val="97000"/>
                <a:lumOff val="3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/>
          <p:cNvSpPr/>
          <p:nvPr/>
        </p:nvSpPr>
        <p:spPr>
          <a:xfrm>
            <a:off x="1785257" y="1326156"/>
            <a:ext cx="40304512" cy="4769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5" tIns="26122" rIns="52245" bIns="26122"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04904" y="6324600"/>
            <a:ext cx="41681400" cy="0"/>
          </a:xfrm>
          <a:prstGeom prst="line">
            <a:avLst/>
          </a:prstGeom>
          <a:ln w="63500" cap="flat" cmpd="sng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0105" y="8331203"/>
            <a:ext cx="12875754" cy="17242325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105" y="25908009"/>
            <a:ext cx="12875754" cy="14270019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  <a:p>
            <a:pPr algn="ctr"/>
            <a:endParaRPr lang="en-US" sz="23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87605" y="8331212"/>
            <a:ext cx="13715999" cy="31846816"/>
          </a:xfrm>
          <a:prstGeom prst="rect">
            <a:avLst/>
          </a:prstGeom>
          <a:gradFill>
            <a:gsLst>
              <a:gs pos="64000">
                <a:srgbClr val="FFFFFF"/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09173" y="8331212"/>
            <a:ext cx="12853231" cy="20094819"/>
          </a:xfrm>
          <a:prstGeom prst="rect">
            <a:avLst/>
          </a:prstGeom>
          <a:gradFill>
            <a:gsLst>
              <a:gs pos="64000">
                <a:srgbClr val="FFFFFF">
                  <a:alpha val="92000"/>
                </a:srgbClr>
              </a:gs>
              <a:gs pos="100000">
                <a:srgbClr val="FFFFFF">
                  <a:alpha val="58000"/>
                </a:srgbClr>
              </a:gs>
            </a:gsLst>
            <a:lin ang="5400000" scaled="0"/>
          </a:gra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09171" y="28799472"/>
            <a:ext cx="12842343" cy="11310549"/>
          </a:xfrm>
          <a:prstGeom prst="rect">
            <a:avLst/>
          </a:prstGeom>
          <a:solidFill>
            <a:srgbClr val="FFFFFF">
              <a:alpha val="87451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5350" tIns="7675" rIns="15350" bIns="7675" rtlCol="0" anchor="ctr"/>
          <a:lstStyle/>
          <a:p>
            <a:pPr algn="ctr"/>
            <a:endParaRPr lang="en-US" sz="230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2" y="1400523"/>
            <a:ext cx="32232600" cy="2638077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algn="ctr"/>
            <a:r>
              <a:rPr lang="en-US" sz="88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  <a:p>
            <a:endParaRPr lang="en-US" sz="8000" dirty="0"/>
          </a:p>
        </p:txBody>
      </p:sp>
      <p:sp>
        <p:nvSpPr>
          <p:cNvPr id="23" name="Rectangle 22"/>
          <p:cNvSpPr/>
          <p:nvPr/>
        </p:nvSpPr>
        <p:spPr>
          <a:xfrm>
            <a:off x="10753642" y="3352812"/>
            <a:ext cx="21945600" cy="1714748"/>
          </a:xfrm>
          <a:prstGeom prst="rect">
            <a:avLst/>
          </a:prstGeom>
        </p:spPr>
        <p:txBody>
          <a:bodyPr lIns="52245" tIns="26122" rIns="52245" bIns="26122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Calibri"/>
                <a:cs typeface="Calibri"/>
              </a:rPr>
              <a:t>AFFILIATIONS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785258" y="8026400"/>
            <a:ext cx="12880601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209171" y="302768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209170" y="80264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163805" y="8026400"/>
            <a:ext cx="13715999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5259" y="27432000"/>
            <a:ext cx="12880600" cy="0"/>
          </a:xfrm>
          <a:prstGeom prst="line">
            <a:avLst/>
          </a:prstGeom>
          <a:ln w="76200">
            <a:solidFill>
              <a:srgbClr val="037159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06616" y="6640940"/>
            <a:ext cx="6842740" cy="128386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8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766874" y="29043740"/>
            <a:ext cx="5765201" cy="128386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8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3792035" y="6640940"/>
            <a:ext cx="3676617" cy="128386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8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138730" y="26148140"/>
            <a:ext cx="4483312" cy="128386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8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043549" y="6640940"/>
            <a:ext cx="3727913" cy="1283860"/>
          </a:xfrm>
          <a:prstGeom prst="rect">
            <a:avLst/>
          </a:prstGeom>
        </p:spPr>
        <p:txBody>
          <a:bodyPr wrap="none" lIns="52245" tIns="26122" rIns="52245" bIns="26122">
            <a:spAutoFit/>
          </a:bodyPr>
          <a:lstStyle/>
          <a:p>
            <a:pPr algn="ctr"/>
            <a:r>
              <a:rPr lang="en-US" sz="8000" b="1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FIGURES</a:t>
            </a:r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676400" y="9738787"/>
            <a:ext cx="12192000" cy="5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41" name="Text Box 200"/>
          <p:cNvSpPr txBox="1">
            <a:spLocks noChangeArrowheads="1"/>
          </p:cNvSpPr>
          <p:nvPr/>
        </p:nvSpPr>
        <p:spPr bwMode="auto">
          <a:xfrm>
            <a:off x="1600200" y="28143203"/>
            <a:ext cx="12192000" cy="5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5" name="Text Box 200"/>
          <p:cNvSpPr txBox="1">
            <a:spLocks noChangeArrowheads="1"/>
          </p:cNvSpPr>
          <p:nvPr/>
        </p:nvSpPr>
        <p:spPr bwMode="auto">
          <a:xfrm>
            <a:off x="15286394" y="9841422"/>
            <a:ext cx="12192000" cy="5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16764000" y="28511093"/>
            <a:ext cx="11125199" cy="9741307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200"/>
          <p:cNvSpPr txBox="1">
            <a:spLocks noChangeArrowheads="1"/>
          </p:cNvSpPr>
          <p:nvPr/>
        </p:nvSpPr>
        <p:spPr bwMode="auto">
          <a:xfrm>
            <a:off x="17303684" y="28799472"/>
            <a:ext cx="9442516" cy="95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Add shapes behind text boxes, and/or graphics, for visual grouping of similar content</a:t>
            </a:r>
          </a:p>
        </p:txBody>
      </p:sp>
      <p:sp>
        <p:nvSpPr>
          <p:cNvPr id="61" name="Text Box 200"/>
          <p:cNvSpPr txBox="1">
            <a:spLocks noChangeArrowheads="1"/>
          </p:cNvSpPr>
          <p:nvPr/>
        </p:nvSpPr>
        <p:spPr bwMode="auto">
          <a:xfrm>
            <a:off x="15849600" y="14122400"/>
            <a:ext cx="12039600" cy="52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26758" lvl="2" indent="0" defTabSz="899778">
              <a:defRPr/>
            </a:pPr>
            <a:r>
              <a:rPr lang="en-US" sz="2800" b="1" kern="0" dirty="0">
                <a:solidFill>
                  <a:srgbClr val="000000"/>
                </a:solidFill>
                <a:latin typeface="Arial"/>
              </a:rPr>
              <a:t>Add Color to subheadings to help the ready identify new topic</a:t>
            </a:r>
          </a:p>
          <a:p>
            <a:pPr marL="226758" lvl="2" indent="0" defTabSz="899778">
              <a:defRPr/>
            </a:pPr>
            <a:endParaRPr lang="en-US" sz="2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2800" b="1" kern="0" dirty="0">
                <a:solidFill>
                  <a:srgbClr val="FF6600"/>
                </a:solidFill>
                <a:latin typeface="Arial"/>
              </a:rPr>
              <a:t>Topic 1</a:t>
            </a:r>
          </a:p>
          <a:p>
            <a:pPr marL="0" lvl="3" defTabSz="522451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This is just an example</a:t>
            </a:r>
          </a:p>
          <a:p>
            <a:pPr marL="226758" lvl="2" indent="0" defTabSz="899778">
              <a:defRPr/>
            </a:pPr>
            <a:endParaRPr lang="en-US" sz="2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2800" b="1" kern="0" dirty="0">
                <a:solidFill>
                  <a:srgbClr val="FF6600"/>
                </a:solidFill>
                <a:latin typeface="Arial"/>
              </a:rPr>
              <a:t>Topic 2</a:t>
            </a:r>
          </a:p>
          <a:p>
            <a:pPr marL="0" lvl="3" defTabSz="522451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Very helpful</a:t>
            </a:r>
          </a:p>
          <a:p>
            <a:pPr marL="0" lvl="3" defTabSz="522451">
              <a:defRPr/>
            </a:pPr>
            <a:endParaRPr lang="en-US" sz="2800" kern="0" dirty="0">
              <a:solidFill>
                <a:srgbClr val="000000"/>
              </a:solidFill>
              <a:latin typeface="Arial"/>
            </a:endParaRPr>
          </a:p>
          <a:p>
            <a:pPr marL="226758" lvl="2" indent="0" defTabSz="899778">
              <a:defRPr/>
            </a:pPr>
            <a:r>
              <a:rPr lang="en-US" sz="2800" b="1" kern="0" dirty="0">
                <a:solidFill>
                  <a:srgbClr val="FF6600"/>
                </a:solidFill>
                <a:latin typeface="Arial"/>
              </a:rPr>
              <a:t>Topic 3</a:t>
            </a:r>
          </a:p>
          <a:p>
            <a:pPr marL="0" lvl="3" defTabSz="522451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Keeps things organized</a:t>
            </a:r>
          </a:p>
          <a:p>
            <a:pPr marL="0" lvl="3" defTabSz="522451">
              <a:defRPr/>
            </a:pPr>
            <a:endParaRPr lang="en-US" sz="2800" kern="0" dirty="0">
              <a:solidFill>
                <a:srgbClr val="000000"/>
              </a:solidFill>
              <a:latin typeface="Arial"/>
            </a:endParaRPr>
          </a:p>
          <a:p>
            <a:pPr marL="0" lvl="3" defTabSz="522451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	 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17907000" y="30271102"/>
            <a:ext cx="4064000" cy="3278651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72"/>
          <p:cNvSpPr>
            <a:spLocks noChangeArrowheads="1"/>
          </p:cNvSpPr>
          <p:nvPr/>
        </p:nvSpPr>
        <p:spPr bwMode="auto">
          <a:xfrm>
            <a:off x="22885400" y="30271102"/>
            <a:ext cx="3860800" cy="3278651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6" name="Rectangle 73"/>
          <p:cNvSpPr>
            <a:spLocks noChangeArrowheads="1"/>
          </p:cNvSpPr>
          <p:nvPr/>
        </p:nvSpPr>
        <p:spPr bwMode="auto">
          <a:xfrm>
            <a:off x="17907000" y="34211749"/>
            <a:ext cx="4114804" cy="3278651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7" name="Rectangle 74"/>
          <p:cNvSpPr>
            <a:spLocks noChangeArrowheads="1"/>
          </p:cNvSpPr>
          <p:nvPr/>
        </p:nvSpPr>
        <p:spPr bwMode="auto">
          <a:xfrm>
            <a:off x="22910800" y="34211749"/>
            <a:ext cx="3835400" cy="3278651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2245" tIns="26122" rIns="52245" bIns="26122"/>
          <a:lstStyle/>
          <a:p>
            <a:pPr defTabSz="522451"/>
            <a:endParaRPr lang="en-US" sz="1000" kern="0">
              <a:solidFill>
                <a:sysClr val="windowText" lastClr="000000"/>
              </a:solidFill>
            </a:endParaRPr>
          </a:p>
        </p:txBody>
      </p:sp>
      <p:sp>
        <p:nvSpPr>
          <p:cNvPr id="68" name="Text Box 200"/>
          <p:cNvSpPr txBox="1">
            <a:spLocks noChangeArrowheads="1"/>
          </p:cNvSpPr>
          <p:nvPr/>
        </p:nvSpPr>
        <p:spPr bwMode="auto">
          <a:xfrm>
            <a:off x="29184600" y="30784803"/>
            <a:ext cx="12192000" cy="5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sp>
        <p:nvSpPr>
          <p:cNvPr id="69" name="Text Box 200"/>
          <p:cNvSpPr txBox="1">
            <a:spLocks noChangeArrowheads="1"/>
          </p:cNvSpPr>
          <p:nvPr/>
        </p:nvSpPr>
        <p:spPr bwMode="auto">
          <a:xfrm>
            <a:off x="29184600" y="9855203"/>
            <a:ext cx="12192000" cy="5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11" tIns="45006" rIns="90011" bIns="450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2610" lvl="2" indent="-225852" defTabSz="899778"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</a:rPr>
              <a:t>INSERT TEXT HERE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6899471" cy="478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FCCC69"/>
      </a:dk1>
      <a:lt1>
        <a:srgbClr val="025645"/>
      </a:lt1>
      <a:dk2>
        <a:srgbClr val="025645"/>
      </a:dk2>
      <a:lt2>
        <a:srgbClr val="025645"/>
      </a:lt2>
      <a:accent1>
        <a:srgbClr val="025645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67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ＭＳ Ｐゴシック</vt:lpstr>
      <vt:lpstr>Wingdings</vt:lpstr>
      <vt:lpstr>Wingdings 2</vt:lpstr>
      <vt:lpstr>Civic</vt:lpstr>
      <vt:lpstr>PowerPoint Presentation</vt:lpstr>
    </vt:vector>
  </TitlesOfParts>
  <Company>Wayne State University School of Medicine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 Communication</dc:creator>
  <cp:lastModifiedBy>Matthew Garin</cp:lastModifiedBy>
  <cp:revision>23</cp:revision>
  <dcterms:created xsi:type="dcterms:W3CDTF">2015-06-25T18:51:25Z</dcterms:created>
  <dcterms:modified xsi:type="dcterms:W3CDTF">2018-01-18T17:13:33Z</dcterms:modified>
</cp:coreProperties>
</file>