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86" r:id="rId1"/>
  </p:sldMasterIdLst>
  <p:sldIdLst>
    <p:sldId id="256" r:id="rId2"/>
  </p:sldIdLst>
  <p:sldSz cx="43891200" cy="219456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1pPr>
    <a:lvl2pPr marL="227013" indent="-80963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2pPr>
    <a:lvl3pPr marL="455613" indent="-161925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3pPr>
    <a:lvl4pPr marL="684213" indent="-242888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4pPr>
    <a:lvl5pPr marL="912813" indent="-325438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52">
          <p15:clr>
            <a:srgbClr val="A4A3A4"/>
          </p15:clr>
        </p15:guide>
        <p15:guide id="2" pos="139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134A3D"/>
    <a:srgbClr val="F7BF3C"/>
    <a:srgbClr val="FFC052"/>
    <a:srgbClr val="136857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41"/>
  </p:normalViewPr>
  <p:slideViewPr>
    <p:cSldViewPr snapToGrid="0">
      <p:cViewPr varScale="1">
        <p:scale>
          <a:sx n="37" d="100"/>
          <a:sy n="37" d="100"/>
        </p:scale>
        <p:origin x="392" y="1576"/>
      </p:cViewPr>
      <p:guideLst>
        <p:guide orient="horz" pos="4352"/>
        <p:guide pos="13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0131" y="12084712"/>
            <a:ext cx="34542375" cy="4704080"/>
          </a:xfrm>
          <a:prstGeom prst="rect">
            <a:avLst/>
          </a:prstGeom>
        </p:spPr>
        <p:txBody>
          <a:bodyPr vert="horz" lIns="141056" tIns="70528" rIns="141056" bIns="70528" rtlCol="0" anchor="b" anchorCtr="0">
            <a:noAutofit/>
          </a:bodyPr>
          <a:lstStyle>
            <a:lvl1pPr algn="l" defTabSz="1410562" rtl="0" eaLnBrk="1" latinLnBrk="0" hangingPunct="1">
              <a:spcBef>
                <a:spcPct val="0"/>
              </a:spcBef>
              <a:buNone/>
              <a:defRPr sz="74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0131" y="16824972"/>
            <a:ext cx="34542375" cy="3160167"/>
          </a:xfrm>
          <a:prstGeom prst="rect">
            <a:avLst/>
          </a:prstGeom>
        </p:spPr>
        <p:txBody>
          <a:bodyPr vert="horz" lIns="141056" tIns="70528" rIns="141056" bIns="70528" rtlCol="0" anchor="t" anchorCtr="0">
            <a:noAutofit/>
          </a:bodyPr>
          <a:lstStyle>
            <a:lvl1pPr marL="0" indent="0" algn="l" defTabSz="1410562" rtl="0" eaLnBrk="1" latinLnBrk="0" hangingPunct="1">
              <a:spcBef>
                <a:spcPct val="0"/>
              </a:spcBef>
              <a:buFont typeface="Wingdings 2" pitchFamily="18" charset="2"/>
              <a:buNone/>
              <a:defRPr sz="2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705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10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15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21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526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231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936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642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456313" y="20340638"/>
            <a:ext cx="10239375" cy="1168400"/>
          </a:xfrm>
          <a:prstGeom prst="rect">
            <a:avLst/>
          </a:prstGeom>
        </p:spPr>
        <p:txBody>
          <a:bodyPr vert="horz" wrap="square" lIns="45713" tIns="22857" rIns="45713" bIns="22857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8838" y="20340638"/>
            <a:ext cx="13900150" cy="1168400"/>
          </a:xfrm>
          <a:prstGeom prst="rect">
            <a:avLst/>
          </a:prstGeom>
        </p:spPr>
        <p:txBody>
          <a:bodyPr vert="horz" wrap="square" lIns="45713" tIns="22857" rIns="45713" bIns="22857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25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2852" y="13655049"/>
            <a:ext cx="36537903" cy="3520442"/>
          </a:xfrm>
          <a:prstGeom prst="rect">
            <a:avLst/>
          </a:prstGeom>
        </p:spPr>
        <p:txBody>
          <a:bodyPr lIns="45713" tIns="22857" rIns="45713" bIns="22857" anchor="b"/>
          <a:lstStyle>
            <a:lvl1pPr algn="ctr">
              <a:defRPr sz="68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8539584" y="1441488"/>
            <a:ext cx="26334720" cy="1160388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141056" tIns="70528" rIns="141056" bIns="70528" rtlCol="0">
            <a:normAutofit/>
          </a:bodyPr>
          <a:lstStyle>
            <a:lvl1pPr marL="528961" indent="-528961" algn="l" defTabSz="1410562" rtl="0" eaLnBrk="1" latinLnBrk="0" hangingPunct="1">
              <a:spcBef>
                <a:spcPts val="3085"/>
              </a:spcBef>
              <a:buFont typeface="Wingdings 2" pitchFamily="18" charset="2"/>
              <a:buNone/>
              <a:defRPr sz="2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705281" indent="0">
              <a:buNone/>
              <a:defRPr sz="4300"/>
            </a:lvl2pPr>
            <a:lvl3pPr marL="1410562" indent="0">
              <a:buNone/>
              <a:defRPr sz="3700"/>
            </a:lvl3pPr>
            <a:lvl4pPr marL="2115843" indent="0">
              <a:buNone/>
              <a:defRPr sz="3100"/>
            </a:lvl4pPr>
            <a:lvl5pPr marL="2821125" indent="0">
              <a:buNone/>
              <a:defRPr sz="3100"/>
            </a:lvl5pPr>
            <a:lvl6pPr marL="3526406" indent="0">
              <a:buNone/>
              <a:defRPr sz="3100"/>
            </a:lvl6pPr>
            <a:lvl7pPr marL="4231687" indent="0">
              <a:buNone/>
              <a:defRPr sz="3100"/>
            </a:lvl7pPr>
            <a:lvl8pPr marL="4936968" indent="0">
              <a:buNone/>
              <a:defRPr sz="3100"/>
            </a:lvl8pPr>
            <a:lvl9pPr marL="5642250" indent="0">
              <a:buNone/>
              <a:defRPr sz="31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72852" y="17419333"/>
            <a:ext cx="36537903" cy="2575559"/>
          </a:xfrm>
          <a:prstGeom prst="rect">
            <a:avLst/>
          </a:prstGeom>
        </p:spPr>
        <p:txBody>
          <a:bodyPr lIns="45713" tIns="22857" rIns="45713" bIns="22857">
            <a:normAutofit/>
          </a:bodyPr>
          <a:lstStyle>
            <a:lvl1pPr marL="0" indent="0" algn="ctr">
              <a:spcBef>
                <a:spcPts val="462"/>
              </a:spcBef>
              <a:buNone/>
              <a:defRPr sz="2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705281" indent="0">
              <a:buNone/>
              <a:defRPr sz="1900"/>
            </a:lvl2pPr>
            <a:lvl3pPr marL="1410562" indent="0">
              <a:buNone/>
              <a:defRPr sz="1500"/>
            </a:lvl3pPr>
            <a:lvl4pPr marL="2115843" indent="0">
              <a:buNone/>
              <a:defRPr sz="1400"/>
            </a:lvl4pPr>
            <a:lvl5pPr marL="2821125" indent="0">
              <a:buNone/>
              <a:defRPr sz="1400"/>
            </a:lvl5pPr>
            <a:lvl6pPr marL="3526406" indent="0">
              <a:buNone/>
              <a:defRPr sz="1400"/>
            </a:lvl6pPr>
            <a:lvl7pPr marL="4231687" indent="0">
              <a:buNone/>
              <a:defRPr sz="1400"/>
            </a:lvl7pPr>
            <a:lvl8pPr marL="4936968" indent="0">
              <a:buNone/>
              <a:defRPr sz="1400"/>
            </a:lvl8pPr>
            <a:lvl9pPr marL="564225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1456313" y="20340638"/>
            <a:ext cx="10239375" cy="1168400"/>
          </a:xfrm>
          <a:prstGeom prst="rect">
            <a:avLst/>
          </a:prstGeom>
        </p:spPr>
        <p:txBody>
          <a:bodyPr vert="horz" wrap="square" lIns="45713" tIns="22857" rIns="45713" bIns="22857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CCF9BEAA-1663-49CD-BA76-6B5D6D9AE9BB}" type="datetime1">
              <a:rPr lang="en-US" altLang="en-US"/>
              <a:pPr>
                <a:defRPr/>
              </a:pPr>
              <a:t>11/14/17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28838" y="20340638"/>
            <a:ext cx="13900150" cy="1168400"/>
          </a:xfrm>
          <a:prstGeom prst="rect">
            <a:avLst/>
          </a:prstGeom>
        </p:spPr>
        <p:txBody>
          <a:bodyPr vert="horz" wrap="square" lIns="45713" tIns="22857" rIns="45713" bIns="22857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664488" y="20340638"/>
            <a:ext cx="2562225" cy="1168400"/>
          </a:xfrm>
          <a:prstGeom prst="rect">
            <a:avLst/>
          </a:prstGeom>
        </p:spPr>
        <p:txBody>
          <a:bodyPr vert="horz" wrap="square" lIns="45713" tIns="22857" rIns="45713" bIns="22857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8F227D95-F503-4D73-8F35-1F90F82895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1734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2943" y="1219200"/>
            <a:ext cx="15601728" cy="5222240"/>
          </a:xfrm>
          <a:prstGeom prst="rect">
            <a:avLst/>
          </a:prstGeom>
        </p:spPr>
        <p:txBody>
          <a:bodyPr lIns="45713" tIns="22857" rIns="45713" bIns="22857" anchor="b"/>
          <a:lstStyle>
            <a:lvl1pPr algn="ctr">
              <a:defRPr sz="5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22943" y="6670054"/>
            <a:ext cx="15601728" cy="12593319"/>
          </a:xfrm>
          <a:prstGeom prst="rect">
            <a:avLst/>
          </a:prstGeom>
        </p:spPr>
        <p:txBody>
          <a:bodyPr vert="horz" lIns="141056" tIns="70528" rIns="141056" bIns="70528" rtlCol="0" anchor="t" anchorCtr="0">
            <a:noAutofit/>
          </a:bodyPr>
          <a:lstStyle>
            <a:lvl1pPr marL="0" indent="0" algn="ctr" defTabSz="1410562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705281" indent="0">
              <a:buNone/>
              <a:defRPr sz="1900"/>
            </a:lvl2pPr>
            <a:lvl3pPr marL="1410562" indent="0">
              <a:buNone/>
              <a:defRPr sz="1500"/>
            </a:lvl3pPr>
            <a:lvl4pPr marL="2115843" indent="0">
              <a:buNone/>
              <a:defRPr sz="1400"/>
            </a:lvl4pPr>
            <a:lvl5pPr marL="2821125" indent="0">
              <a:buNone/>
              <a:defRPr sz="1400"/>
            </a:lvl5pPr>
            <a:lvl6pPr marL="3526406" indent="0">
              <a:buNone/>
              <a:defRPr sz="1400"/>
            </a:lvl6pPr>
            <a:lvl7pPr marL="4231687" indent="0">
              <a:buNone/>
              <a:defRPr sz="1400"/>
            </a:lvl7pPr>
            <a:lvl8pPr marL="4936968" indent="0">
              <a:buNone/>
              <a:defRPr sz="1400"/>
            </a:lvl8pPr>
            <a:lvl9pPr marL="564225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19597793" y="10200752"/>
            <a:ext cx="19877472" cy="922041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lIns="45713" tIns="22857" rIns="45713" bIns="22857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22192649" y="1081709"/>
            <a:ext cx="19877472" cy="922041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lIns="45713" tIns="22857" rIns="45713" bIns="22857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>
          <a:xfrm>
            <a:off x="21578888" y="20340638"/>
            <a:ext cx="5486400" cy="1168400"/>
          </a:xfrm>
          <a:prstGeom prst="rect">
            <a:avLst/>
          </a:prstGeom>
        </p:spPr>
        <p:txBody>
          <a:bodyPr vert="horz" wrap="square" lIns="45713" tIns="22857" rIns="45713" bIns="22857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6EE9815C-CE50-4BDC-96BB-02FB5F22BD5D}" type="datetime1">
              <a:rPr lang="en-US" altLang="en-US"/>
              <a:pPr>
                <a:defRPr/>
              </a:pPr>
              <a:t>11/14/17</a:t>
            </a:fld>
            <a:endParaRPr lang="en-US" altLang="en-US">
              <a:solidFill>
                <a:srgbClr val="17402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27798713" y="20340638"/>
            <a:ext cx="13896975" cy="1168400"/>
          </a:xfrm>
          <a:prstGeom prst="rect">
            <a:avLst/>
          </a:prstGeom>
        </p:spPr>
        <p:txBody>
          <a:bodyPr vert="horz" wrap="square" lIns="45713" tIns="22857" rIns="45713" bIns="22857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17402E"/>
                </a:solidFill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9444038" y="20340638"/>
            <a:ext cx="2559050" cy="1168400"/>
          </a:xfrm>
          <a:prstGeom prst="rect">
            <a:avLst/>
          </a:prstGeom>
        </p:spPr>
        <p:txBody>
          <a:bodyPr vert="horz" wrap="square" lIns="45713" tIns="22857" rIns="45713" bIns="22857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58EC57A-072E-4FDB-9E6C-3D59A71739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630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2847" y="254306"/>
            <a:ext cx="36537903" cy="4536442"/>
          </a:xfrm>
          <a:prstGeom prst="rect">
            <a:avLst/>
          </a:prstGeom>
        </p:spPr>
        <p:txBody>
          <a:bodyPr lIns="45713" tIns="22857" rIns="45713" bIns="22857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72844" y="6626710"/>
            <a:ext cx="36537905" cy="13382512"/>
          </a:xfrm>
          <a:prstGeom prst="rect">
            <a:avLst/>
          </a:prstGeom>
        </p:spPr>
        <p:txBody>
          <a:bodyPr vert="eaVert" lIns="45713" tIns="22857" rIns="45713" bIns="2285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456313" y="20340638"/>
            <a:ext cx="10239375" cy="1168400"/>
          </a:xfrm>
          <a:prstGeom prst="rect">
            <a:avLst/>
          </a:prstGeom>
        </p:spPr>
        <p:txBody>
          <a:bodyPr vert="horz" wrap="square" lIns="45713" tIns="22857" rIns="45713" bIns="22857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1F463FF2-19AB-4733-B5B7-9506748BC47D}" type="datetime1">
              <a:rPr lang="en-US" altLang="en-US"/>
              <a:pPr>
                <a:defRPr/>
              </a:pPr>
              <a:t>11/14/17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8838" y="20340638"/>
            <a:ext cx="13900150" cy="1168400"/>
          </a:xfrm>
          <a:prstGeom prst="rect">
            <a:avLst/>
          </a:prstGeom>
        </p:spPr>
        <p:txBody>
          <a:bodyPr vert="horz" wrap="square" lIns="45713" tIns="22857" rIns="45713" bIns="22857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64488" y="20340638"/>
            <a:ext cx="2562225" cy="1168400"/>
          </a:xfrm>
          <a:prstGeom prst="rect">
            <a:avLst/>
          </a:prstGeom>
        </p:spPr>
        <p:txBody>
          <a:bodyPr vert="horz" wrap="square" lIns="45713" tIns="22857" rIns="45713" bIns="22857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5C14FCE3-5213-4A57-8759-088EE7FB89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6136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576003" y="1463040"/>
            <a:ext cx="7186111" cy="18592800"/>
          </a:xfrm>
          <a:prstGeom prst="rect">
            <a:avLst/>
          </a:prstGeom>
        </p:spPr>
        <p:txBody>
          <a:bodyPr vert="eaVert" lIns="45713" tIns="22857" rIns="45713" bIns="22857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85065" y="1463040"/>
            <a:ext cx="31264855" cy="18592800"/>
          </a:xfrm>
          <a:prstGeom prst="rect">
            <a:avLst/>
          </a:prstGeom>
        </p:spPr>
        <p:txBody>
          <a:bodyPr vert="eaVert" lIns="45713" tIns="22857" rIns="45713" bIns="2285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456313" y="20340638"/>
            <a:ext cx="10239375" cy="1168400"/>
          </a:xfrm>
          <a:prstGeom prst="rect">
            <a:avLst/>
          </a:prstGeom>
        </p:spPr>
        <p:txBody>
          <a:bodyPr vert="horz" wrap="square" lIns="45713" tIns="22857" rIns="45713" bIns="22857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4F83900F-8BA0-42CE-B963-1AC733B1B840}" type="datetime1">
              <a:rPr lang="en-US" altLang="en-US"/>
              <a:pPr>
                <a:defRPr/>
              </a:pPr>
              <a:t>11/14/17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8838" y="20340638"/>
            <a:ext cx="13900150" cy="1168400"/>
          </a:xfrm>
          <a:prstGeom prst="rect">
            <a:avLst/>
          </a:prstGeom>
        </p:spPr>
        <p:txBody>
          <a:bodyPr vert="horz" wrap="square" lIns="45713" tIns="22857" rIns="45713" bIns="22857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64488" y="20340638"/>
            <a:ext cx="2562225" cy="1168400"/>
          </a:xfrm>
          <a:prstGeom prst="rect">
            <a:avLst/>
          </a:prstGeom>
        </p:spPr>
        <p:txBody>
          <a:bodyPr vert="horz" wrap="square" lIns="45713" tIns="22857" rIns="45713" bIns="22857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1624DEE1-F7EC-4C41-B59D-31ADB9961E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187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2847" y="254306"/>
            <a:ext cx="36537903" cy="4536442"/>
          </a:xfrm>
          <a:prstGeom prst="rect">
            <a:avLst/>
          </a:prstGeom>
        </p:spPr>
        <p:txBody>
          <a:bodyPr lIns="45713" tIns="22857" rIns="45713" bIns="22857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2844" y="6626710"/>
            <a:ext cx="36537905" cy="13382512"/>
          </a:xfrm>
          <a:prstGeom prst="rect">
            <a:avLst/>
          </a:prstGeom>
        </p:spPr>
        <p:txBody>
          <a:bodyPr lIns="45713" tIns="22857" rIns="45713" bIns="2285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456313" y="20340638"/>
            <a:ext cx="10239375" cy="1168400"/>
          </a:xfrm>
          <a:prstGeom prst="rect">
            <a:avLst/>
          </a:prstGeom>
        </p:spPr>
        <p:txBody>
          <a:bodyPr vert="horz" wrap="square" lIns="45713" tIns="22857" rIns="45713" bIns="22857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2A1B4FF1-F7BC-4CD5-9A11-E4FAD650A23D}" type="datetime1">
              <a:rPr lang="en-US" altLang="en-US"/>
              <a:pPr>
                <a:defRPr/>
              </a:pPr>
              <a:t>11/14/17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8838" y="20340638"/>
            <a:ext cx="13900150" cy="1168400"/>
          </a:xfrm>
          <a:prstGeom prst="rect">
            <a:avLst/>
          </a:prstGeom>
        </p:spPr>
        <p:txBody>
          <a:bodyPr vert="horz" wrap="square" lIns="45713" tIns="22857" rIns="45713" bIns="22857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64488" y="20340638"/>
            <a:ext cx="2562225" cy="1168400"/>
          </a:xfrm>
          <a:prstGeom prst="rect">
            <a:avLst/>
          </a:prstGeom>
        </p:spPr>
        <p:txBody>
          <a:bodyPr vert="horz" wrap="square" lIns="45713" tIns="22857" rIns="45713" bIns="22857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3732CEE3-11F6-497B-886E-46E6850D57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0442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5073" y="12077851"/>
            <a:ext cx="34556695" cy="4704080"/>
          </a:xfrm>
          <a:prstGeom prst="rect">
            <a:avLst/>
          </a:prstGeom>
        </p:spPr>
        <p:txBody>
          <a:bodyPr lIns="45713" tIns="22857" rIns="45713" bIns="22857" anchor="b" anchorCtr="0"/>
          <a:lstStyle>
            <a:lvl1pPr algn="l">
              <a:defRPr sz="7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5069" y="16824960"/>
            <a:ext cx="34556697" cy="3169920"/>
          </a:xfrm>
          <a:prstGeom prst="rect">
            <a:avLst/>
          </a:prstGeom>
        </p:spPr>
        <p:txBody>
          <a:bodyPr vert="horz" lIns="141056" tIns="70528" rIns="141056" bIns="70528" rtlCol="0" anchor="t" anchorCtr="0">
            <a:noAutofit/>
          </a:bodyPr>
          <a:lstStyle>
            <a:lvl1pPr marL="0" indent="0" algn="l" defTabSz="141056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705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10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15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21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526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231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936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642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21569009" y="1776146"/>
            <a:ext cx="19883808" cy="987327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lIns="45713" tIns="22857" rIns="45713" bIns="22857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>
          <a:xfrm>
            <a:off x="31456313" y="20340638"/>
            <a:ext cx="10239375" cy="1168400"/>
          </a:xfrm>
          <a:prstGeom prst="rect">
            <a:avLst/>
          </a:prstGeom>
        </p:spPr>
        <p:txBody>
          <a:bodyPr vert="horz" wrap="square" lIns="45713" tIns="22857" rIns="45713" bIns="22857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9F144E6D-422C-401B-98FC-2BB18013893F}" type="datetime1">
              <a:rPr lang="en-US" altLang="en-US"/>
              <a:pPr>
                <a:defRPr/>
              </a:pPr>
              <a:t>11/14/17</a:t>
            </a:fld>
            <a:endParaRPr lang="en-US" altLang="en-US">
              <a:solidFill>
                <a:srgbClr val="17402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128838" y="20340638"/>
            <a:ext cx="13900150" cy="1168400"/>
          </a:xfrm>
          <a:prstGeom prst="rect">
            <a:avLst/>
          </a:prstGeom>
        </p:spPr>
        <p:txBody>
          <a:bodyPr vert="horz" wrap="square" lIns="45713" tIns="22857" rIns="45713" bIns="22857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17402E"/>
                </a:solidFill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8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2852" y="7157423"/>
            <a:ext cx="36537903" cy="4358640"/>
          </a:xfrm>
          <a:prstGeom prst="rect">
            <a:avLst/>
          </a:prstGeom>
        </p:spPr>
        <p:txBody>
          <a:bodyPr vert="horz" lIns="141056" tIns="70528" rIns="141056" bIns="70528" rtlCol="0" anchor="b" anchorCtr="0">
            <a:noAutofit/>
          </a:bodyPr>
          <a:lstStyle>
            <a:lvl1pPr algn="ctr" defTabSz="1410562" rtl="0" eaLnBrk="1" latinLnBrk="0" hangingPunct="1">
              <a:spcBef>
                <a:spcPct val="0"/>
              </a:spcBef>
              <a:buNone/>
              <a:defRPr sz="74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852" y="11575240"/>
            <a:ext cx="36537903" cy="4800599"/>
          </a:xfrm>
          <a:prstGeom prst="rect">
            <a:avLst/>
          </a:prstGeom>
        </p:spPr>
        <p:txBody>
          <a:bodyPr vert="horz" lIns="141056" tIns="70528" rIns="141056" bIns="70528" rtlCol="0" anchor="t" anchorCtr="0">
            <a:noAutofit/>
          </a:bodyPr>
          <a:lstStyle>
            <a:lvl1pPr marL="0" indent="0" algn="ctr" defTabSz="141056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705281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41056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11584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8211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52640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2316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9369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64225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456313" y="20340638"/>
            <a:ext cx="10239375" cy="1168400"/>
          </a:xfrm>
          <a:prstGeom prst="rect">
            <a:avLst/>
          </a:prstGeom>
        </p:spPr>
        <p:txBody>
          <a:bodyPr vert="horz" wrap="square" lIns="45713" tIns="22857" rIns="45713" bIns="22857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A0988C77-D730-4CD1-8B5E-D3ED61C42318}" type="datetime1">
              <a:rPr lang="en-US" altLang="en-US"/>
              <a:pPr>
                <a:defRPr/>
              </a:pPr>
              <a:t>11/14/17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8838" y="20340638"/>
            <a:ext cx="13900150" cy="1168400"/>
          </a:xfrm>
          <a:prstGeom prst="rect">
            <a:avLst/>
          </a:prstGeom>
        </p:spPr>
        <p:txBody>
          <a:bodyPr vert="horz" wrap="square" lIns="45713" tIns="22857" rIns="45713" bIns="22857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64488" y="20340638"/>
            <a:ext cx="2562225" cy="1168400"/>
          </a:xfrm>
          <a:prstGeom prst="rect">
            <a:avLst/>
          </a:prstGeom>
        </p:spPr>
        <p:txBody>
          <a:bodyPr vert="horz" wrap="square" lIns="45713" tIns="22857" rIns="45713" bIns="22857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29AC047D-29B4-47C7-B8C9-FB4116C53A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5961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2847" y="254306"/>
            <a:ext cx="36537903" cy="4536442"/>
          </a:xfrm>
          <a:prstGeom prst="rect">
            <a:avLst/>
          </a:prstGeom>
        </p:spPr>
        <p:txBody>
          <a:bodyPr lIns="45713" tIns="22857" rIns="45713" bIns="22857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840" y="6670050"/>
            <a:ext cx="17556480" cy="13385799"/>
          </a:xfrm>
          <a:prstGeom prst="rect">
            <a:avLst/>
          </a:prstGeom>
        </p:spPr>
        <p:txBody>
          <a:bodyPr lIns="45713" tIns="22857" rIns="45713" bIns="22857">
            <a:normAutofit/>
          </a:bodyPr>
          <a:lstStyle>
            <a:lvl1pPr>
              <a:defRPr sz="31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54257" y="6670050"/>
            <a:ext cx="17556480" cy="13385799"/>
          </a:xfrm>
          <a:prstGeom prst="rect">
            <a:avLst/>
          </a:prstGeom>
        </p:spPr>
        <p:txBody>
          <a:bodyPr lIns="45713" tIns="22857" rIns="45713" bIns="22857">
            <a:normAutofit/>
          </a:bodyPr>
          <a:lstStyle>
            <a:lvl1pPr>
              <a:defRPr sz="31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1456313" y="20340638"/>
            <a:ext cx="10239375" cy="1168400"/>
          </a:xfrm>
          <a:prstGeom prst="rect">
            <a:avLst/>
          </a:prstGeom>
        </p:spPr>
        <p:txBody>
          <a:bodyPr vert="horz" wrap="square" lIns="45713" tIns="22857" rIns="45713" bIns="22857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C3E7E095-13B2-4E63-A964-E74060967D9D}" type="datetime1">
              <a:rPr lang="en-US" altLang="en-US"/>
              <a:pPr>
                <a:defRPr/>
              </a:pPr>
              <a:t>11/14/17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28838" y="20340638"/>
            <a:ext cx="13900150" cy="1168400"/>
          </a:xfrm>
          <a:prstGeom prst="rect">
            <a:avLst/>
          </a:prstGeom>
        </p:spPr>
        <p:txBody>
          <a:bodyPr vert="horz" wrap="square" lIns="45713" tIns="22857" rIns="45713" bIns="22857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664488" y="20340638"/>
            <a:ext cx="2562225" cy="1168400"/>
          </a:xfrm>
          <a:prstGeom prst="rect">
            <a:avLst/>
          </a:prstGeom>
        </p:spPr>
        <p:txBody>
          <a:bodyPr vert="horz" wrap="square" lIns="45713" tIns="22857" rIns="45713" bIns="22857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A15A1D53-F6D3-4937-B854-F3C970658A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3852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2847" y="254306"/>
            <a:ext cx="36537903" cy="4536442"/>
          </a:xfrm>
          <a:prstGeom prst="rect">
            <a:avLst/>
          </a:prstGeom>
        </p:spPr>
        <p:txBody>
          <a:bodyPr lIns="45713" tIns="22857" rIns="45713" bIns="22857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833" y="5400048"/>
            <a:ext cx="17556480" cy="2890522"/>
          </a:xfrm>
          <a:prstGeom prst="rect">
            <a:avLst/>
          </a:prstGeom>
        </p:spPr>
        <p:txBody>
          <a:bodyPr lIns="45713" tIns="22857" rIns="45713" bIns="22857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4300" b="0"/>
            </a:lvl1pPr>
            <a:lvl2pPr marL="705281" indent="0">
              <a:buNone/>
              <a:defRPr sz="3100" b="1"/>
            </a:lvl2pPr>
            <a:lvl3pPr marL="1410562" indent="0">
              <a:buNone/>
              <a:defRPr sz="2800" b="1"/>
            </a:lvl3pPr>
            <a:lvl4pPr marL="2115843" indent="0">
              <a:buNone/>
              <a:defRPr sz="2400" b="1"/>
            </a:lvl4pPr>
            <a:lvl5pPr marL="2821125" indent="0">
              <a:buNone/>
              <a:defRPr sz="2400" b="1"/>
            </a:lvl5pPr>
            <a:lvl6pPr marL="3526406" indent="0">
              <a:buNone/>
              <a:defRPr sz="2400" b="1"/>
            </a:lvl6pPr>
            <a:lvl7pPr marL="4231687" indent="0">
              <a:buNone/>
              <a:defRPr sz="2400" b="1"/>
            </a:lvl7pPr>
            <a:lvl8pPr marL="4936968" indent="0">
              <a:buNone/>
              <a:defRPr sz="2400" b="1"/>
            </a:lvl8pPr>
            <a:lvl9pPr marL="564225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72833" y="8477038"/>
            <a:ext cx="17556480" cy="11546538"/>
          </a:xfrm>
          <a:prstGeom prst="rect">
            <a:avLst/>
          </a:prstGeom>
        </p:spPr>
        <p:txBody>
          <a:bodyPr lIns="45713" tIns="22857" rIns="45713" bIns="22857">
            <a:normAutofit/>
          </a:bodyPr>
          <a:lstStyle>
            <a:lvl1pPr>
              <a:defRPr sz="31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654257" y="5400048"/>
            <a:ext cx="17556480" cy="2890522"/>
          </a:xfrm>
          <a:prstGeom prst="rect">
            <a:avLst/>
          </a:prstGeom>
        </p:spPr>
        <p:txBody>
          <a:bodyPr lIns="45713" tIns="22857" rIns="45713" bIns="22857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4300" b="0"/>
            </a:lvl1pPr>
            <a:lvl2pPr marL="705281" indent="0">
              <a:buNone/>
              <a:defRPr sz="3100" b="1"/>
            </a:lvl2pPr>
            <a:lvl3pPr marL="1410562" indent="0">
              <a:buNone/>
              <a:defRPr sz="2800" b="1"/>
            </a:lvl3pPr>
            <a:lvl4pPr marL="2115843" indent="0">
              <a:buNone/>
              <a:defRPr sz="2400" b="1"/>
            </a:lvl4pPr>
            <a:lvl5pPr marL="2821125" indent="0">
              <a:buNone/>
              <a:defRPr sz="2400" b="1"/>
            </a:lvl5pPr>
            <a:lvl6pPr marL="3526406" indent="0">
              <a:buNone/>
              <a:defRPr sz="2400" b="1"/>
            </a:lvl6pPr>
            <a:lvl7pPr marL="4231687" indent="0">
              <a:buNone/>
              <a:defRPr sz="2400" b="1"/>
            </a:lvl7pPr>
            <a:lvl8pPr marL="4936968" indent="0">
              <a:buNone/>
              <a:defRPr sz="2400" b="1"/>
            </a:lvl8pPr>
            <a:lvl9pPr marL="564225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654257" y="8477038"/>
            <a:ext cx="17556480" cy="11546538"/>
          </a:xfrm>
          <a:prstGeom prst="rect">
            <a:avLst/>
          </a:prstGeom>
        </p:spPr>
        <p:txBody>
          <a:bodyPr lIns="45713" tIns="22857" rIns="45713" bIns="22857">
            <a:normAutofit/>
          </a:bodyPr>
          <a:lstStyle>
            <a:lvl1pPr>
              <a:defRPr sz="31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1456313" y="20340638"/>
            <a:ext cx="10239375" cy="1168400"/>
          </a:xfrm>
          <a:prstGeom prst="rect">
            <a:avLst/>
          </a:prstGeom>
        </p:spPr>
        <p:txBody>
          <a:bodyPr vert="horz" wrap="square" lIns="45713" tIns="22857" rIns="45713" bIns="22857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81C0A1D2-418C-49A9-8947-87261A5E2571}" type="datetime1">
              <a:rPr lang="en-US" altLang="en-US"/>
              <a:pPr>
                <a:defRPr/>
              </a:pPr>
              <a:t>11/14/17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28838" y="20340638"/>
            <a:ext cx="13900150" cy="1168400"/>
          </a:xfrm>
          <a:prstGeom prst="rect">
            <a:avLst/>
          </a:prstGeom>
        </p:spPr>
        <p:txBody>
          <a:bodyPr vert="horz" wrap="square" lIns="45713" tIns="22857" rIns="45713" bIns="22857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0664488" y="20340638"/>
            <a:ext cx="2562225" cy="1168400"/>
          </a:xfrm>
          <a:prstGeom prst="rect">
            <a:avLst/>
          </a:prstGeom>
        </p:spPr>
        <p:txBody>
          <a:bodyPr vert="horz" wrap="square" lIns="45713" tIns="22857" rIns="45713" bIns="22857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B8588FAA-102A-4419-A595-0942FAACB2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8020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2847" y="254306"/>
            <a:ext cx="36537903" cy="4536442"/>
          </a:xfrm>
          <a:prstGeom prst="rect">
            <a:avLst/>
          </a:prstGeom>
        </p:spPr>
        <p:txBody>
          <a:bodyPr lIns="45713" tIns="22857" rIns="45713" bIns="22857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1456313" y="20340638"/>
            <a:ext cx="10239375" cy="1168400"/>
          </a:xfrm>
          <a:prstGeom prst="rect">
            <a:avLst/>
          </a:prstGeom>
        </p:spPr>
        <p:txBody>
          <a:bodyPr vert="horz" wrap="square" lIns="45713" tIns="22857" rIns="45713" bIns="22857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6F40A618-B2FE-4B41-96F4-1557380663A9}" type="datetime1">
              <a:rPr lang="en-US" altLang="en-US"/>
              <a:pPr>
                <a:defRPr/>
              </a:pPr>
              <a:t>11/14/17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28838" y="20340638"/>
            <a:ext cx="13900150" cy="1168400"/>
          </a:xfrm>
          <a:prstGeom prst="rect">
            <a:avLst/>
          </a:prstGeom>
        </p:spPr>
        <p:txBody>
          <a:bodyPr vert="horz" wrap="square" lIns="45713" tIns="22857" rIns="45713" bIns="22857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0664488" y="20340638"/>
            <a:ext cx="2562225" cy="1168400"/>
          </a:xfrm>
          <a:prstGeom prst="rect">
            <a:avLst/>
          </a:prstGeom>
        </p:spPr>
        <p:txBody>
          <a:bodyPr vert="horz" wrap="square" lIns="45713" tIns="22857" rIns="45713" bIns="22857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9E4A9B14-8A4C-4586-87AE-51D9FEC83A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1746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1456313" y="20340638"/>
            <a:ext cx="10239375" cy="1168400"/>
          </a:xfrm>
          <a:prstGeom prst="rect">
            <a:avLst/>
          </a:prstGeom>
        </p:spPr>
        <p:txBody>
          <a:bodyPr vert="horz" wrap="square" lIns="45713" tIns="22857" rIns="45713" bIns="22857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D1C5AFC0-8EFA-4290-A79F-518F506E49B2}" type="datetime1">
              <a:rPr lang="en-US" altLang="en-US"/>
              <a:pPr>
                <a:defRPr/>
              </a:pPr>
              <a:t>11/14/17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128838" y="20340638"/>
            <a:ext cx="13900150" cy="1168400"/>
          </a:xfrm>
          <a:prstGeom prst="rect">
            <a:avLst/>
          </a:prstGeom>
        </p:spPr>
        <p:txBody>
          <a:bodyPr vert="horz" wrap="square" lIns="45713" tIns="22857" rIns="45713" bIns="22857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0664488" y="20340638"/>
            <a:ext cx="2562225" cy="1168400"/>
          </a:xfrm>
          <a:prstGeom prst="rect">
            <a:avLst/>
          </a:prstGeom>
        </p:spPr>
        <p:txBody>
          <a:bodyPr vert="horz" wrap="square" lIns="45713" tIns="22857" rIns="45713" bIns="22857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C1278FF5-943B-47E0-8C6E-B27B3A6977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790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2943" y="1219200"/>
            <a:ext cx="15601728" cy="5222240"/>
          </a:xfrm>
          <a:prstGeom prst="rect">
            <a:avLst/>
          </a:prstGeom>
        </p:spPr>
        <p:txBody>
          <a:bodyPr lIns="45713" tIns="22857" rIns="45713" bIns="22857" anchor="b"/>
          <a:lstStyle>
            <a:lvl1pPr algn="ctr">
              <a:defRPr sz="5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79847" y="1219200"/>
            <a:ext cx="19918680" cy="18836640"/>
          </a:xfrm>
          <a:prstGeom prst="rect">
            <a:avLst/>
          </a:prstGeom>
        </p:spPr>
        <p:txBody>
          <a:bodyPr lIns="45713" tIns="22857" rIns="45713" bIns="22857">
            <a:normAutofit/>
          </a:bodyPr>
          <a:lstStyle>
            <a:lvl1pPr>
              <a:defRPr sz="3700"/>
            </a:lvl1pPr>
            <a:lvl2pPr>
              <a:defRPr sz="34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22943" y="6670054"/>
            <a:ext cx="15601728" cy="12593319"/>
          </a:xfrm>
          <a:prstGeom prst="rect">
            <a:avLst/>
          </a:prstGeom>
        </p:spPr>
        <p:txBody>
          <a:bodyPr vert="horz" lIns="141056" tIns="70528" rIns="141056" bIns="70528" rtlCol="0" anchor="t" anchorCtr="0">
            <a:noAutofit/>
          </a:bodyPr>
          <a:lstStyle>
            <a:lvl1pPr marL="0" indent="0" algn="ctr" defTabSz="1410562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705281" indent="0">
              <a:buNone/>
              <a:defRPr sz="1900"/>
            </a:lvl2pPr>
            <a:lvl3pPr marL="1410562" indent="0">
              <a:buNone/>
              <a:defRPr sz="1500"/>
            </a:lvl3pPr>
            <a:lvl4pPr marL="2115843" indent="0">
              <a:buNone/>
              <a:defRPr sz="1400"/>
            </a:lvl4pPr>
            <a:lvl5pPr marL="2821125" indent="0">
              <a:buNone/>
              <a:defRPr sz="1400"/>
            </a:lvl5pPr>
            <a:lvl6pPr marL="3526406" indent="0">
              <a:buNone/>
              <a:defRPr sz="1400"/>
            </a:lvl6pPr>
            <a:lvl7pPr marL="4231687" indent="0">
              <a:buNone/>
              <a:defRPr sz="1400"/>
            </a:lvl7pPr>
            <a:lvl8pPr marL="4936968" indent="0">
              <a:buNone/>
              <a:defRPr sz="1400"/>
            </a:lvl8pPr>
            <a:lvl9pPr marL="564225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578888" y="20340638"/>
            <a:ext cx="5486400" cy="1168400"/>
          </a:xfrm>
          <a:prstGeom prst="rect">
            <a:avLst/>
          </a:prstGeom>
        </p:spPr>
        <p:txBody>
          <a:bodyPr vert="horz" wrap="square" lIns="45713" tIns="22857" rIns="45713" bIns="22857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9AC08C9B-A4E0-4C53-B86F-A10E59D4E4B9}" type="datetime1">
              <a:rPr lang="en-US" altLang="en-US"/>
              <a:pPr>
                <a:defRPr/>
              </a:pPr>
              <a:t>11/14/17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798713" y="20340638"/>
            <a:ext cx="13896975" cy="1168400"/>
          </a:xfrm>
          <a:prstGeom prst="rect">
            <a:avLst/>
          </a:prstGeom>
        </p:spPr>
        <p:txBody>
          <a:bodyPr vert="horz" wrap="square" lIns="45713" tIns="22857" rIns="45713" bIns="22857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44038" y="20340638"/>
            <a:ext cx="2559050" cy="1168400"/>
          </a:xfrm>
          <a:prstGeom prst="rect">
            <a:avLst/>
          </a:prstGeom>
        </p:spPr>
        <p:txBody>
          <a:bodyPr vert="horz" wrap="square" lIns="45713" tIns="22857" rIns="45713" bIns="22857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5CFD480-090D-441A-87C5-7E2D822547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60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9" descr="MazureckFRONT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81"/>
          <a:stretch>
            <a:fillRect/>
          </a:stretch>
        </p:blipFill>
        <p:spPr bwMode="auto">
          <a:xfrm>
            <a:off x="0" y="0"/>
            <a:ext cx="43891200" cy="2194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588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4"/>
          <p:cNvSpPr>
            <a:spLocks noChangeArrowheads="1"/>
          </p:cNvSpPr>
          <p:nvPr/>
        </p:nvSpPr>
        <p:spPr bwMode="auto">
          <a:xfrm>
            <a:off x="15052675" y="2895600"/>
            <a:ext cx="13917613" cy="186944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29388" tIns="14694" rIns="29388" bIns="14694" anchor="ctr"/>
          <a:lstStyle>
            <a:lvl1pPr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28" name="Rectangle 15"/>
          <p:cNvSpPr>
            <a:spLocks noChangeArrowheads="1"/>
          </p:cNvSpPr>
          <p:nvPr/>
        </p:nvSpPr>
        <p:spPr bwMode="auto">
          <a:xfrm>
            <a:off x="29489400" y="2946400"/>
            <a:ext cx="13917613" cy="186436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29388" tIns="14694" rIns="29388" bIns="14694" anchor="ctr"/>
          <a:lstStyle>
            <a:lvl1pPr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29" name="Rectangle 16"/>
          <p:cNvSpPr>
            <a:spLocks noChangeArrowheads="1"/>
          </p:cNvSpPr>
          <p:nvPr/>
        </p:nvSpPr>
        <p:spPr bwMode="auto">
          <a:xfrm>
            <a:off x="560388" y="2895600"/>
            <a:ext cx="13917612" cy="186944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29388" tIns="14694" rIns="29388" bIns="14694" anchor="ctr"/>
          <a:lstStyle>
            <a:lvl1pPr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30" name="TextBox 17"/>
          <p:cNvSpPr txBox="1">
            <a:spLocks noChangeArrowheads="1"/>
          </p:cNvSpPr>
          <p:nvPr/>
        </p:nvSpPr>
        <p:spPr bwMode="auto">
          <a:xfrm>
            <a:off x="40005000" y="21640800"/>
            <a:ext cx="3810000" cy="9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9388" tIns="14694" rIns="29388" bIns="14694">
            <a:spAutoFit/>
          </a:bodyPr>
          <a:lstStyle>
            <a:lvl1pPr>
              <a:defRPr sz="37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3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3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3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" i="1" smtClean="0"/>
              <a:t>Background image: Mazurek Medical Education Commons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6" r:id="rId12"/>
    <p:sldLayoutId id="2147484007" r:id="rId13"/>
  </p:sldLayoutIdLst>
  <p:txStyles>
    <p:titleStyle>
      <a:lvl1pPr algn="ctr" defTabSz="1409700" rtl="0" eaLnBrk="1" fontAlgn="base" hangingPunct="1">
        <a:spcBef>
          <a:spcPct val="0"/>
        </a:spcBef>
        <a:spcAft>
          <a:spcPct val="0"/>
        </a:spcAft>
        <a:defRPr sz="74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MS PGothic" pitchFamily="34" charset="-128"/>
          <a:cs typeface="ＭＳ Ｐゴシック" pitchFamily="-112" charset="-128"/>
        </a:defRPr>
      </a:lvl1pPr>
      <a:lvl2pPr algn="ctr" defTabSz="1409700" rtl="0" eaLnBrk="1" fontAlgn="base" hangingPunct="1">
        <a:spcBef>
          <a:spcPct val="0"/>
        </a:spcBef>
        <a:spcAft>
          <a:spcPct val="0"/>
        </a:spcAft>
        <a:defRPr sz="7400">
          <a:solidFill>
            <a:schemeClr val="tx2"/>
          </a:solidFill>
          <a:latin typeface="Calibri" charset="0"/>
          <a:ea typeface="MS PGothic" pitchFamily="34" charset="-128"/>
          <a:cs typeface="ＭＳ Ｐゴシック" pitchFamily="-112" charset="-128"/>
        </a:defRPr>
      </a:lvl2pPr>
      <a:lvl3pPr algn="ctr" defTabSz="1409700" rtl="0" eaLnBrk="1" fontAlgn="base" hangingPunct="1">
        <a:spcBef>
          <a:spcPct val="0"/>
        </a:spcBef>
        <a:spcAft>
          <a:spcPct val="0"/>
        </a:spcAft>
        <a:defRPr sz="7400">
          <a:solidFill>
            <a:schemeClr val="tx2"/>
          </a:solidFill>
          <a:latin typeface="Calibri" charset="0"/>
          <a:ea typeface="MS PGothic" pitchFamily="34" charset="-128"/>
          <a:cs typeface="ＭＳ Ｐゴシック" pitchFamily="-112" charset="-128"/>
        </a:defRPr>
      </a:lvl3pPr>
      <a:lvl4pPr algn="ctr" defTabSz="1409700" rtl="0" eaLnBrk="1" fontAlgn="base" hangingPunct="1">
        <a:spcBef>
          <a:spcPct val="0"/>
        </a:spcBef>
        <a:spcAft>
          <a:spcPct val="0"/>
        </a:spcAft>
        <a:defRPr sz="7400">
          <a:solidFill>
            <a:schemeClr val="tx2"/>
          </a:solidFill>
          <a:latin typeface="Calibri" charset="0"/>
          <a:ea typeface="MS PGothic" pitchFamily="34" charset="-128"/>
          <a:cs typeface="ＭＳ Ｐゴシック" pitchFamily="-112" charset="-128"/>
        </a:defRPr>
      </a:lvl4pPr>
      <a:lvl5pPr algn="ctr" defTabSz="1409700" rtl="0" eaLnBrk="1" fontAlgn="base" hangingPunct="1">
        <a:spcBef>
          <a:spcPct val="0"/>
        </a:spcBef>
        <a:spcAft>
          <a:spcPct val="0"/>
        </a:spcAft>
        <a:defRPr sz="7400">
          <a:solidFill>
            <a:schemeClr val="tx2"/>
          </a:solidFill>
          <a:latin typeface="Calibri" charset="0"/>
          <a:ea typeface="MS PGothic" pitchFamily="34" charset="-128"/>
          <a:cs typeface="ＭＳ Ｐゴシック" pitchFamily="-112" charset="-128"/>
        </a:defRPr>
      </a:lvl5pPr>
      <a:lvl6pPr marL="228565" algn="ctr" defTabSz="1410274" rtl="0" eaLnBrk="1" fontAlgn="base" hangingPunct="1">
        <a:spcBef>
          <a:spcPct val="0"/>
        </a:spcBef>
        <a:spcAft>
          <a:spcPct val="0"/>
        </a:spcAft>
        <a:defRPr sz="7400">
          <a:solidFill>
            <a:schemeClr val="tx2"/>
          </a:solidFill>
          <a:latin typeface="Book Antiqua" pitchFamily="-65" charset="0"/>
          <a:ea typeface="ＭＳ Ｐゴシック" pitchFamily="-112" charset="-128"/>
          <a:cs typeface="ＭＳ Ｐゴシック" pitchFamily="-112" charset="-128"/>
        </a:defRPr>
      </a:lvl6pPr>
      <a:lvl7pPr marL="457129" algn="ctr" defTabSz="1410274" rtl="0" eaLnBrk="1" fontAlgn="base" hangingPunct="1">
        <a:spcBef>
          <a:spcPct val="0"/>
        </a:spcBef>
        <a:spcAft>
          <a:spcPct val="0"/>
        </a:spcAft>
        <a:defRPr sz="7400">
          <a:solidFill>
            <a:schemeClr val="tx2"/>
          </a:solidFill>
          <a:latin typeface="Book Antiqua" pitchFamily="-65" charset="0"/>
          <a:ea typeface="ＭＳ Ｐゴシック" pitchFamily="-112" charset="-128"/>
          <a:cs typeface="ＭＳ Ｐゴシック" pitchFamily="-112" charset="-128"/>
        </a:defRPr>
      </a:lvl7pPr>
      <a:lvl8pPr marL="685693" algn="ctr" defTabSz="1410274" rtl="0" eaLnBrk="1" fontAlgn="base" hangingPunct="1">
        <a:spcBef>
          <a:spcPct val="0"/>
        </a:spcBef>
        <a:spcAft>
          <a:spcPct val="0"/>
        </a:spcAft>
        <a:defRPr sz="7400">
          <a:solidFill>
            <a:schemeClr val="tx2"/>
          </a:solidFill>
          <a:latin typeface="Book Antiqua" pitchFamily="-65" charset="0"/>
          <a:ea typeface="ＭＳ Ｐゴシック" pitchFamily="-112" charset="-128"/>
          <a:cs typeface="ＭＳ Ｐゴシック" pitchFamily="-112" charset="-128"/>
        </a:defRPr>
      </a:lvl8pPr>
      <a:lvl9pPr marL="914257" algn="ctr" defTabSz="1410274" rtl="0" eaLnBrk="1" fontAlgn="base" hangingPunct="1">
        <a:spcBef>
          <a:spcPct val="0"/>
        </a:spcBef>
        <a:spcAft>
          <a:spcPct val="0"/>
        </a:spcAft>
        <a:defRPr sz="7400">
          <a:solidFill>
            <a:schemeClr val="tx2"/>
          </a:solidFill>
          <a:latin typeface="Book Antiqua" pitchFamily="-65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527050" indent="-527050" algn="l" defTabSz="1409700" rtl="0" eaLnBrk="1" fontAlgn="base" hangingPunct="1">
        <a:spcBef>
          <a:spcPts val="3088"/>
        </a:spcBef>
        <a:spcAft>
          <a:spcPct val="0"/>
        </a:spcAft>
        <a:buFont typeface="Wingdings 2" pitchFamily="18" charset="2"/>
        <a:buChar char=""/>
        <a:defRPr sz="37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MS PGothic" pitchFamily="34" charset="-128"/>
          <a:cs typeface="ＭＳ Ｐゴシック" pitchFamily="-112" charset="-128"/>
        </a:defRPr>
      </a:lvl1pPr>
      <a:lvl2pPr marL="1057275" indent="-517525" algn="l" defTabSz="1409700" rtl="0" eaLnBrk="1" fontAlgn="base" hangingPunct="1">
        <a:spcBef>
          <a:spcPts val="925"/>
        </a:spcBef>
        <a:spcAft>
          <a:spcPct val="0"/>
        </a:spcAft>
        <a:buFont typeface="Wingdings 2" pitchFamily="18" charset="2"/>
        <a:buChar char=""/>
        <a:defRPr sz="3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MS PGothic" pitchFamily="34" charset="-128"/>
          <a:cs typeface="+mn-cs"/>
        </a:defRPr>
      </a:lvl2pPr>
      <a:lvl3pPr marL="1595438" indent="-536575" algn="l" defTabSz="1409700" rtl="0" eaLnBrk="1" fontAlgn="base" hangingPunct="1">
        <a:spcBef>
          <a:spcPts val="925"/>
        </a:spcBef>
        <a:spcAft>
          <a:spcPct val="0"/>
        </a:spcAft>
        <a:buFont typeface="Wingdings 2" pitchFamily="18" charset="2"/>
        <a:buChar char=""/>
        <a:defRPr sz="31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MS PGothic" pitchFamily="34" charset="-128"/>
          <a:cs typeface="+mn-cs"/>
        </a:defRPr>
      </a:lvl3pPr>
      <a:lvl4pPr marL="2114550" indent="-517525" algn="l" defTabSz="1409700" rtl="0" eaLnBrk="1" fontAlgn="base" hangingPunct="1">
        <a:spcBef>
          <a:spcPts val="925"/>
        </a:spcBef>
        <a:spcAft>
          <a:spcPct val="0"/>
        </a:spcAft>
        <a:buFont typeface="Wingdings 2" pitchFamily="18" charset="2"/>
        <a:buChar char=""/>
        <a:defRPr sz="2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MS PGothic" pitchFamily="34" charset="-128"/>
          <a:cs typeface="+mn-cs"/>
        </a:defRPr>
      </a:lvl4pPr>
      <a:lvl5pPr marL="2652713" indent="-536575" algn="l" defTabSz="1409700" rtl="0" eaLnBrk="1" fontAlgn="base" hangingPunct="1">
        <a:spcBef>
          <a:spcPts val="925"/>
        </a:spcBef>
        <a:spcAft>
          <a:spcPct val="0"/>
        </a:spcAft>
        <a:buFont typeface="Wingdings 2" pitchFamily="18" charset="2"/>
        <a:buChar char=""/>
        <a:defRPr sz="2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MS PGothic" pitchFamily="34" charset="-128"/>
          <a:cs typeface="+mn-cs"/>
        </a:defRPr>
      </a:lvl5pPr>
      <a:lvl6pPr marL="3879046" indent="-352641" algn="l" defTabSz="1410562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584328" indent="-352641" algn="l" defTabSz="1410562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289609" indent="-352641" algn="l" defTabSz="1410562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5994890" indent="-352641" algn="l" defTabSz="1410562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410562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05281" algn="l" defTabSz="1410562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10562" algn="l" defTabSz="1410562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15843" algn="l" defTabSz="1410562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21125" algn="l" defTabSz="1410562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6406" algn="l" defTabSz="1410562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31687" algn="l" defTabSz="1410562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936968" algn="l" defTabSz="1410562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642250" algn="l" defTabSz="1410562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61"/>
          <p:cNvSpPr txBox="1">
            <a:spLocks noChangeArrowheads="1"/>
          </p:cNvSpPr>
          <p:nvPr/>
        </p:nvSpPr>
        <p:spPr bwMode="auto">
          <a:xfrm>
            <a:off x="5983288" y="809625"/>
            <a:ext cx="318833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631" tIns="25316" rIns="50631" bIns="25316">
            <a:spAutoFit/>
          </a:bodyPr>
          <a:lstStyle>
            <a:lvl1pPr defTabSz="1574800">
              <a:defRPr sz="37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defTabSz="1574800">
              <a:defRPr sz="3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3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3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3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ts val="3599"/>
              </a:lnSpc>
              <a:defRPr/>
            </a:pPr>
            <a:r>
              <a:rPr lang="en-US" sz="4800" b="1" dirty="0">
                <a:solidFill>
                  <a:srgbClr val="136857"/>
                </a:solidFill>
                <a:latin typeface="+mj-lt"/>
                <a:cs typeface="Verdana" charset="0"/>
              </a:rPr>
              <a:t>INSERT TITLE HERE</a:t>
            </a:r>
          </a:p>
        </p:txBody>
      </p:sp>
      <p:sp>
        <p:nvSpPr>
          <p:cNvPr id="15363" name="Text Box 172"/>
          <p:cNvSpPr txBox="1">
            <a:spLocks noChangeArrowheads="1"/>
          </p:cNvSpPr>
          <p:nvPr/>
        </p:nvSpPr>
        <p:spPr bwMode="auto">
          <a:xfrm>
            <a:off x="6183313" y="1500188"/>
            <a:ext cx="3148330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631" tIns="25316" rIns="50631" bIns="25316">
            <a:spAutoFit/>
          </a:bodyPr>
          <a:lstStyle>
            <a:lvl1pPr defTabSz="1574800">
              <a:defRPr sz="37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defTabSz="1574800">
              <a:defRPr sz="3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3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3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3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3600" b="1" dirty="0">
                <a:solidFill>
                  <a:srgbClr val="136857"/>
                </a:solidFill>
                <a:latin typeface="+mj-lt"/>
                <a:cs typeface="Verdana" charset="0"/>
              </a:rPr>
              <a:t>AUTHORS</a:t>
            </a:r>
          </a:p>
          <a:p>
            <a:pPr algn="ctr">
              <a:defRPr/>
            </a:pPr>
            <a:r>
              <a:rPr lang="en-US" sz="3600" dirty="0">
                <a:solidFill>
                  <a:srgbClr val="136857"/>
                </a:solidFill>
                <a:latin typeface="+mj-lt"/>
                <a:cs typeface="Verdana" charset="0"/>
              </a:rPr>
              <a:t>AFFILIATIONS 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2895600"/>
            <a:ext cx="13944600" cy="558800"/>
          </a:xfrm>
          <a:prstGeom prst="rect">
            <a:avLst/>
          </a:prstGeom>
          <a:solidFill>
            <a:srgbClr val="F7BF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388" tIns="14694" rIns="29388" bIns="14694" anchor="ctr"/>
          <a:lstStyle/>
          <a:p>
            <a:pPr algn="ctr">
              <a:defRPr/>
            </a:pPr>
            <a:r>
              <a:rPr lang="en-US" sz="3400" b="1" dirty="0">
                <a:solidFill>
                  <a:srgbClr val="134A3D"/>
                </a:solidFill>
                <a:latin typeface="+mj-lt"/>
              </a:rPr>
              <a:t>ABSTRACT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3400" y="10769600"/>
            <a:ext cx="13944600" cy="558800"/>
          </a:xfrm>
          <a:prstGeom prst="rect">
            <a:avLst/>
          </a:prstGeom>
          <a:solidFill>
            <a:srgbClr val="F7BF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388" tIns="14694" rIns="29388" bIns="14694" anchor="ctr"/>
          <a:lstStyle/>
          <a:p>
            <a:pPr algn="ctr">
              <a:defRPr/>
            </a:pPr>
            <a:r>
              <a:rPr lang="en-US" sz="3400" b="1" dirty="0">
                <a:solidFill>
                  <a:srgbClr val="134A3D"/>
                </a:solidFill>
                <a:latin typeface="+mj-lt"/>
              </a:rPr>
              <a:t>INTRODUCTION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054263" y="2895600"/>
            <a:ext cx="13944600" cy="558800"/>
          </a:xfrm>
          <a:prstGeom prst="rect">
            <a:avLst/>
          </a:prstGeom>
          <a:solidFill>
            <a:srgbClr val="F7BF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388" tIns="14694" rIns="29388" bIns="14694" anchor="ctr"/>
          <a:lstStyle/>
          <a:p>
            <a:pPr algn="ctr">
              <a:defRPr/>
            </a:pPr>
            <a:r>
              <a:rPr lang="en-US" sz="3400" b="1" dirty="0">
                <a:solidFill>
                  <a:srgbClr val="134A3D"/>
                </a:solidFill>
                <a:latin typeface="+mj-lt"/>
              </a:rPr>
              <a:t>METHODS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054263" y="10769600"/>
            <a:ext cx="13944600" cy="558800"/>
          </a:xfrm>
          <a:prstGeom prst="rect">
            <a:avLst/>
          </a:prstGeom>
          <a:solidFill>
            <a:srgbClr val="F7BF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388" tIns="14694" rIns="29388" bIns="14694" anchor="ctr"/>
          <a:lstStyle/>
          <a:p>
            <a:pPr algn="ctr">
              <a:defRPr/>
            </a:pPr>
            <a:r>
              <a:rPr lang="en-US" sz="3600" b="1" dirty="0">
                <a:solidFill>
                  <a:srgbClr val="134A3D"/>
                </a:solidFill>
                <a:latin typeface="+mj-lt"/>
              </a:rPr>
              <a:t>FIGURES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9489400" y="2895600"/>
            <a:ext cx="13944600" cy="558800"/>
          </a:xfrm>
          <a:prstGeom prst="rect">
            <a:avLst/>
          </a:prstGeom>
          <a:solidFill>
            <a:srgbClr val="F7BF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388" tIns="14694" rIns="29388" bIns="14694" anchor="ctr"/>
          <a:lstStyle/>
          <a:p>
            <a:pPr algn="ctr">
              <a:defRPr/>
            </a:pPr>
            <a:r>
              <a:rPr lang="en-US" sz="3400" b="1" dirty="0">
                <a:solidFill>
                  <a:srgbClr val="134A3D"/>
                </a:solidFill>
                <a:latin typeface="+mj-lt"/>
              </a:rPr>
              <a:t>CONCLUSION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9489400" y="10769600"/>
            <a:ext cx="13944600" cy="558800"/>
          </a:xfrm>
          <a:prstGeom prst="rect">
            <a:avLst/>
          </a:prstGeom>
          <a:solidFill>
            <a:srgbClr val="F7BF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388" tIns="14694" rIns="29388" bIns="14694" anchor="ctr"/>
          <a:lstStyle/>
          <a:p>
            <a:pPr algn="ctr">
              <a:defRPr/>
            </a:pPr>
            <a:r>
              <a:rPr lang="en-US" sz="3400" b="1" dirty="0">
                <a:solidFill>
                  <a:srgbClr val="134A3D"/>
                </a:solidFill>
                <a:latin typeface="+mj-lt"/>
              </a:rPr>
              <a:t>REFERENCES</a:t>
            </a:r>
          </a:p>
        </p:txBody>
      </p:sp>
      <p:sp>
        <p:nvSpPr>
          <p:cNvPr id="15370" name="TextBox 26"/>
          <p:cNvSpPr txBox="1">
            <a:spLocks noChangeArrowheads="1"/>
          </p:cNvSpPr>
          <p:nvPr/>
        </p:nvSpPr>
        <p:spPr bwMode="auto">
          <a:xfrm>
            <a:off x="29965650" y="11501438"/>
            <a:ext cx="12765088" cy="39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9388" tIns="14694" rIns="29388" bIns="14694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lvl="2">
              <a:buFontTx/>
              <a:buChar char="•"/>
            </a:pPr>
            <a:r>
              <a:rPr lang="en-US" altLang="en-US" sz="2400">
                <a:latin typeface="+mn-lt"/>
              </a:rPr>
              <a:t>INSERT TEXT HERE</a:t>
            </a:r>
          </a:p>
        </p:txBody>
      </p:sp>
      <p:sp>
        <p:nvSpPr>
          <p:cNvPr id="15371" name="TextBox 27"/>
          <p:cNvSpPr txBox="1">
            <a:spLocks noChangeArrowheads="1"/>
          </p:cNvSpPr>
          <p:nvPr/>
        </p:nvSpPr>
        <p:spPr bwMode="auto">
          <a:xfrm>
            <a:off x="992188" y="3646488"/>
            <a:ext cx="13111162" cy="39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9388" tIns="14694" rIns="29388" bIns="14694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lvl="2">
              <a:buFontTx/>
              <a:buChar char="•"/>
            </a:pPr>
            <a:r>
              <a:rPr lang="en-US" altLang="en-US" sz="2400" dirty="0">
                <a:latin typeface="+mn-lt"/>
              </a:rPr>
              <a:t>INSERT TEXT HERE</a:t>
            </a:r>
          </a:p>
        </p:txBody>
      </p:sp>
      <p:sp>
        <p:nvSpPr>
          <p:cNvPr id="15372" name="TextBox 28"/>
          <p:cNvSpPr txBox="1">
            <a:spLocks noChangeArrowheads="1"/>
          </p:cNvSpPr>
          <p:nvPr/>
        </p:nvSpPr>
        <p:spPr bwMode="auto">
          <a:xfrm>
            <a:off x="992188" y="11690350"/>
            <a:ext cx="13111162" cy="39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9388" tIns="14694" rIns="29388" bIns="14694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lvl="2">
              <a:buFontTx/>
              <a:buChar char="•"/>
            </a:pPr>
            <a:r>
              <a:rPr lang="en-US" altLang="en-US" sz="2400">
                <a:latin typeface="+mn-lt"/>
              </a:rPr>
              <a:t>INSERT TEXT HERE</a:t>
            </a:r>
          </a:p>
        </p:txBody>
      </p:sp>
      <p:sp>
        <p:nvSpPr>
          <p:cNvPr id="15373" name="TextBox 29"/>
          <p:cNvSpPr txBox="1">
            <a:spLocks noChangeArrowheads="1"/>
          </p:cNvSpPr>
          <p:nvPr/>
        </p:nvSpPr>
        <p:spPr bwMode="auto">
          <a:xfrm>
            <a:off x="15328900" y="3646488"/>
            <a:ext cx="13112750" cy="39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9388" tIns="14694" rIns="29388" bIns="14694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lvl="2">
              <a:buFontTx/>
              <a:buChar char="•"/>
            </a:pPr>
            <a:r>
              <a:rPr lang="en-US" altLang="en-US" sz="2400">
                <a:latin typeface="+mn-lt"/>
              </a:rPr>
              <a:t>INSERT TEXT HERE</a:t>
            </a:r>
          </a:p>
        </p:txBody>
      </p:sp>
      <p:sp>
        <p:nvSpPr>
          <p:cNvPr id="15374" name="TextBox 31"/>
          <p:cNvSpPr txBox="1">
            <a:spLocks noChangeArrowheads="1"/>
          </p:cNvSpPr>
          <p:nvPr/>
        </p:nvSpPr>
        <p:spPr bwMode="auto">
          <a:xfrm>
            <a:off x="29900563" y="3641725"/>
            <a:ext cx="13111162" cy="39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9388" tIns="14694" rIns="29388" bIns="14694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lvl="2">
              <a:buFontTx/>
              <a:buChar char="•"/>
            </a:pPr>
            <a:r>
              <a:rPr lang="en-US" altLang="en-US" sz="2400">
                <a:latin typeface="+mn-lt"/>
              </a:rPr>
              <a:t>INSERT TEXT HERE</a:t>
            </a:r>
          </a:p>
        </p:txBody>
      </p:sp>
      <p:sp>
        <p:nvSpPr>
          <p:cNvPr id="39" name="Text Box 200"/>
          <p:cNvSpPr txBox="1">
            <a:spLocks noChangeArrowheads="1"/>
          </p:cNvSpPr>
          <p:nvPr/>
        </p:nvSpPr>
        <p:spPr bwMode="auto">
          <a:xfrm>
            <a:off x="15814675" y="11739563"/>
            <a:ext cx="12192000" cy="42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631" tIns="25316" rIns="50631" bIns="25316">
            <a:spAutoFit/>
          </a:bodyPr>
          <a:lstStyle>
            <a:lvl1pPr marL="24161750" indent="-24161750" defTabSz="15748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defTabSz="15748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792163" indent="-395288" defTabSz="15748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lvl="2">
              <a:buFontTx/>
              <a:buChar char="•"/>
              <a:defRPr/>
            </a:pPr>
            <a:r>
              <a:rPr lang="en-US" dirty="0">
                <a:latin typeface="+mn-lt"/>
                <a:cs typeface="ＭＳ Ｐゴシック" charset="0"/>
              </a:rPr>
              <a:t>INSERT TEXT HERE</a:t>
            </a:r>
          </a:p>
        </p:txBody>
      </p:sp>
      <p:sp>
        <p:nvSpPr>
          <p:cNvPr id="15376" name="Rectangle 11"/>
          <p:cNvSpPr>
            <a:spLocks noChangeArrowheads="1"/>
          </p:cNvSpPr>
          <p:nvPr/>
        </p:nvSpPr>
        <p:spPr bwMode="auto">
          <a:xfrm>
            <a:off x="17173575" y="14319250"/>
            <a:ext cx="9629775" cy="6380163"/>
          </a:xfrm>
          <a:prstGeom prst="rect">
            <a:avLst/>
          </a:prstGeom>
          <a:solidFill>
            <a:srgbClr val="E2C04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9388" tIns="14694" rIns="29388" bIns="14694"/>
          <a:lstStyle>
            <a:lvl1pPr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1" name="Text Box 200"/>
          <p:cNvSpPr txBox="1">
            <a:spLocks noChangeArrowheads="1"/>
          </p:cNvSpPr>
          <p:nvPr/>
        </p:nvSpPr>
        <p:spPr bwMode="auto">
          <a:xfrm>
            <a:off x="17945100" y="14528800"/>
            <a:ext cx="7800975" cy="78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631" tIns="25316" rIns="50631" bIns="25316">
            <a:spAutoFit/>
          </a:bodyPr>
          <a:lstStyle>
            <a:lvl1pPr marL="24161750" indent="-24161750" defTabSz="15748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defTabSz="15748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792163" indent="-395288" defTabSz="15748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127551" lvl="2" indent="0">
              <a:defRPr/>
            </a:pPr>
            <a:r>
              <a:rPr lang="en-US" dirty="0">
                <a:latin typeface="+mn-lt"/>
                <a:cs typeface="ＭＳ Ｐゴシック" charset="0"/>
              </a:rPr>
              <a:t>Add shapes behind text boxes, and/or graphics, for visual grouping of similar content</a:t>
            </a:r>
          </a:p>
        </p:txBody>
      </p:sp>
      <p:sp>
        <p:nvSpPr>
          <p:cNvPr id="42" name="Text Box 200"/>
          <p:cNvSpPr txBox="1">
            <a:spLocks noChangeArrowheads="1"/>
          </p:cNvSpPr>
          <p:nvPr/>
        </p:nvSpPr>
        <p:spPr bwMode="auto">
          <a:xfrm>
            <a:off x="15678150" y="5597525"/>
            <a:ext cx="12039600" cy="4483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631" tIns="25316" rIns="50631" bIns="25316">
            <a:spAutoFit/>
          </a:bodyPr>
          <a:lstStyle>
            <a:lvl1pPr marL="24161750" indent="-24161750" defTabSz="15748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defTabSz="15748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792163" indent="-395288" defTabSz="15748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127551" lvl="2" indent="0">
              <a:defRPr/>
            </a:pPr>
            <a:r>
              <a:rPr lang="en-US" b="1" dirty="0">
                <a:latin typeface="+mn-lt"/>
                <a:cs typeface="ＭＳ Ｐゴシック" charset="0"/>
              </a:rPr>
              <a:t>Add Color to subheadings to help the ready identify new topic</a:t>
            </a:r>
          </a:p>
          <a:p>
            <a:pPr marL="127551" lvl="2" indent="0">
              <a:defRPr/>
            </a:pPr>
            <a:endParaRPr lang="en-US" dirty="0">
              <a:latin typeface="+mn-lt"/>
              <a:cs typeface="ＭＳ Ｐゴシック" charset="0"/>
            </a:endParaRPr>
          </a:p>
          <a:p>
            <a:pPr marL="127551" lvl="2" indent="0">
              <a:defRPr/>
            </a:pPr>
            <a:r>
              <a:rPr lang="en-US" b="1" dirty="0">
                <a:solidFill>
                  <a:srgbClr val="FF6600"/>
                </a:solidFill>
                <a:latin typeface="+mn-lt"/>
                <a:cs typeface="ＭＳ Ｐゴシック" charset="0"/>
              </a:rPr>
              <a:t>Topic 1</a:t>
            </a:r>
          </a:p>
          <a:p>
            <a:pPr marL="685208" lvl="3" indent="-244389">
              <a:defRPr/>
            </a:pPr>
            <a:r>
              <a:rPr lang="en-US" dirty="0">
                <a:latin typeface="+mn-lt"/>
                <a:cs typeface="ＭＳ Ｐゴシック" charset="0"/>
              </a:rPr>
              <a:t>This is just an example</a:t>
            </a:r>
          </a:p>
          <a:p>
            <a:pPr marL="127551" lvl="2" indent="0">
              <a:defRPr/>
            </a:pPr>
            <a:endParaRPr lang="en-US" dirty="0">
              <a:latin typeface="+mn-lt"/>
              <a:cs typeface="ＭＳ Ｐゴシック" charset="0"/>
            </a:endParaRPr>
          </a:p>
          <a:p>
            <a:pPr marL="127551" lvl="2" indent="0">
              <a:defRPr/>
            </a:pPr>
            <a:r>
              <a:rPr lang="en-US" b="1" dirty="0">
                <a:solidFill>
                  <a:srgbClr val="FF6600"/>
                </a:solidFill>
                <a:latin typeface="+mn-lt"/>
                <a:cs typeface="ＭＳ Ｐゴシック" charset="0"/>
              </a:rPr>
              <a:t>Topic 2</a:t>
            </a:r>
          </a:p>
          <a:p>
            <a:pPr marL="685208" lvl="3" indent="-244389">
              <a:defRPr/>
            </a:pPr>
            <a:r>
              <a:rPr lang="en-US" dirty="0">
                <a:latin typeface="+mn-lt"/>
                <a:cs typeface="ＭＳ Ｐゴシック" charset="0"/>
              </a:rPr>
              <a:t>Very helpful</a:t>
            </a:r>
          </a:p>
          <a:p>
            <a:pPr marL="685208" lvl="3" indent="-244389">
              <a:defRPr/>
            </a:pPr>
            <a:endParaRPr lang="en-US" dirty="0">
              <a:latin typeface="+mn-lt"/>
              <a:cs typeface="ＭＳ Ｐゴシック" charset="0"/>
            </a:endParaRPr>
          </a:p>
          <a:p>
            <a:pPr marL="127551" lvl="2" indent="0">
              <a:defRPr/>
            </a:pPr>
            <a:r>
              <a:rPr lang="en-US" b="1" dirty="0">
                <a:solidFill>
                  <a:srgbClr val="FF6600"/>
                </a:solidFill>
                <a:latin typeface="+mn-lt"/>
                <a:cs typeface="ＭＳ Ｐゴシック" charset="0"/>
              </a:rPr>
              <a:t>Topic 3</a:t>
            </a:r>
          </a:p>
          <a:p>
            <a:pPr marL="685208" lvl="3" indent="-244389">
              <a:defRPr/>
            </a:pPr>
            <a:r>
              <a:rPr lang="en-US" dirty="0">
                <a:latin typeface="+mn-lt"/>
                <a:cs typeface="ＭＳ Ｐゴシック" charset="0"/>
              </a:rPr>
              <a:t>Keeps things organized</a:t>
            </a:r>
          </a:p>
          <a:p>
            <a:pPr marL="685208" lvl="3" indent="-244389">
              <a:defRPr/>
            </a:pPr>
            <a:endParaRPr lang="en-US" dirty="0">
              <a:latin typeface="+mn-lt"/>
              <a:cs typeface="ＭＳ Ｐゴシック" charset="0"/>
            </a:endParaRPr>
          </a:p>
          <a:p>
            <a:pPr marL="685208" lvl="3" indent="-244389">
              <a:defRPr/>
            </a:pPr>
            <a:r>
              <a:rPr lang="en-US" dirty="0">
                <a:latin typeface="+mn-lt"/>
                <a:cs typeface="ＭＳ Ｐゴシック" charset="0"/>
              </a:rPr>
              <a:t>	 </a:t>
            </a:r>
          </a:p>
        </p:txBody>
      </p:sp>
      <p:sp>
        <p:nvSpPr>
          <p:cNvPr id="15379" name="Rectangle 12"/>
          <p:cNvSpPr>
            <a:spLocks noChangeArrowheads="1"/>
          </p:cNvSpPr>
          <p:nvPr/>
        </p:nvSpPr>
        <p:spPr bwMode="auto">
          <a:xfrm>
            <a:off x="18284825" y="15576550"/>
            <a:ext cx="3179763" cy="2100263"/>
          </a:xfrm>
          <a:prstGeom prst="rect">
            <a:avLst/>
          </a:prstGeom>
          <a:solidFill>
            <a:srgbClr val="0F594E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29388" tIns="14694" rIns="29388" bIns="14694"/>
          <a:lstStyle>
            <a:lvl1pPr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380" name="Rectangle 72"/>
          <p:cNvSpPr>
            <a:spLocks noChangeArrowheads="1"/>
          </p:cNvSpPr>
          <p:nvPr/>
        </p:nvSpPr>
        <p:spPr bwMode="auto">
          <a:xfrm>
            <a:off x="22405975" y="15576550"/>
            <a:ext cx="3067050" cy="2100263"/>
          </a:xfrm>
          <a:prstGeom prst="rect">
            <a:avLst/>
          </a:prstGeom>
          <a:solidFill>
            <a:srgbClr val="0F594E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29388" tIns="14694" rIns="29388" bIns="14694"/>
          <a:lstStyle>
            <a:lvl1pPr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endParaRPr lang="en-US" altLang="en-US"/>
          </a:p>
          <a:p>
            <a:endParaRPr lang="en-US" altLang="en-US"/>
          </a:p>
        </p:txBody>
      </p:sp>
      <p:sp>
        <p:nvSpPr>
          <p:cNvPr id="15381" name="Rectangle 73"/>
          <p:cNvSpPr>
            <a:spLocks noChangeArrowheads="1"/>
          </p:cNvSpPr>
          <p:nvPr/>
        </p:nvSpPr>
        <p:spPr bwMode="auto">
          <a:xfrm>
            <a:off x="18319750" y="18154650"/>
            <a:ext cx="3181350" cy="2100263"/>
          </a:xfrm>
          <a:prstGeom prst="rect">
            <a:avLst/>
          </a:prstGeom>
          <a:solidFill>
            <a:srgbClr val="0F594E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29388" tIns="14694" rIns="29388" bIns="14694"/>
          <a:lstStyle>
            <a:lvl1pPr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endParaRPr lang="en-US" altLang="en-US"/>
          </a:p>
          <a:p>
            <a:endParaRPr lang="en-US" altLang="en-US"/>
          </a:p>
        </p:txBody>
      </p:sp>
      <p:sp>
        <p:nvSpPr>
          <p:cNvPr id="15382" name="Rectangle 74"/>
          <p:cNvSpPr>
            <a:spLocks noChangeArrowheads="1"/>
          </p:cNvSpPr>
          <p:nvPr/>
        </p:nvSpPr>
        <p:spPr bwMode="auto">
          <a:xfrm>
            <a:off x="22371050" y="18122900"/>
            <a:ext cx="3116263" cy="2100263"/>
          </a:xfrm>
          <a:prstGeom prst="rect">
            <a:avLst/>
          </a:prstGeom>
          <a:solidFill>
            <a:srgbClr val="0F594E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29388" tIns="14694" rIns="29388" bIns="14694"/>
          <a:lstStyle>
            <a:lvl1pPr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56"/>
            <a:ext cx="3980230" cy="2762279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biomed-6-4x8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biomed-6-4x8</Template>
  <TotalTime>3</TotalTime>
  <Words>71</Words>
  <Application>Microsoft Macintosh PowerPoint</Application>
  <PresentationFormat>Custom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Book Antiqua</vt:lpstr>
      <vt:lpstr>Calibri</vt:lpstr>
      <vt:lpstr>Cambria</vt:lpstr>
      <vt:lpstr>MS PGothic</vt:lpstr>
      <vt:lpstr>ＭＳ Ｐゴシック</vt:lpstr>
      <vt:lpstr>Times</vt:lpstr>
      <vt:lpstr>Verdana</vt:lpstr>
      <vt:lpstr>Wingdings 2</vt:lpstr>
      <vt:lpstr>biomed-6-4x8</vt:lpstr>
      <vt:lpstr>PowerPoint Presentation</vt:lpstr>
    </vt:vector>
  </TitlesOfParts>
  <Company>Wayne State University School of Medicine</Company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Bastuba</dc:creator>
  <cp:lastModifiedBy>Matthew Garin</cp:lastModifiedBy>
  <cp:revision>3</cp:revision>
  <cp:lastPrinted>2002-07-16T19:42:43Z</cp:lastPrinted>
  <dcterms:created xsi:type="dcterms:W3CDTF">2016-07-11T20:49:05Z</dcterms:created>
  <dcterms:modified xsi:type="dcterms:W3CDTF">2017-11-14T20:45:53Z</dcterms:modified>
</cp:coreProperties>
</file>