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86" r:id="rId1"/>
  </p:sldMasterIdLst>
  <p:sldIdLst>
    <p:sldId id="256" r:id="rId2"/>
  </p:sldIdLst>
  <p:sldSz cx="32918400" cy="219456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1pPr>
    <a:lvl2pPr marL="227013" indent="-80963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2pPr>
    <a:lvl3pPr marL="455613" indent="-161925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3pPr>
    <a:lvl4pPr marL="684213" indent="-242888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4pPr>
    <a:lvl5pPr marL="912813" indent="-325438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Times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52">
          <p15:clr>
            <a:srgbClr val="A4A3A4"/>
          </p15:clr>
        </p15:guide>
        <p15:guide id="2" pos="104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134A3D"/>
    <a:srgbClr val="F7BF3C"/>
    <a:srgbClr val="FFC052"/>
    <a:srgbClr val="136857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1"/>
  </p:normalViewPr>
  <p:slideViewPr>
    <p:cSldViewPr snapToGrid="0">
      <p:cViewPr varScale="1">
        <p:scale>
          <a:sx n="50" d="100"/>
          <a:sy n="50" d="100"/>
        </p:scale>
        <p:origin x="200" y="616"/>
      </p:cViewPr>
      <p:guideLst>
        <p:guide orient="horz" pos="4352"/>
        <p:guide pos="104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598" y="12084712"/>
            <a:ext cx="25906781" cy="4704080"/>
          </a:xfrm>
          <a:prstGeom prst="rect">
            <a:avLst/>
          </a:prstGeom>
        </p:spPr>
        <p:txBody>
          <a:bodyPr vert="horz" lIns="141056" tIns="70528" rIns="141056" bIns="70528" rtlCol="0" anchor="b" anchorCtr="0">
            <a:noAutofit/>
          </a:bodyPr>
          <a:lstStyle>
            <a:lvl1pPr algn="l" defTabSz="1410562" rtl="0" eaLnBrk="1" latinLnBrk="0" hangingPunct="1">
              <a:spcBef>
                <a:spcPct val="0"/>
              </a:spcBef>
              <a:buNone/>
              <a:defRPr sz="74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598" y="16824970"/>
            <a:ext cx="25906781" cy="3160167"/>
          </a:xfrm>
          <a:prstGeom prst="rect">
            <a:avLst/>
          </a:prstGeom>
        </p:spPr>
        <p:txBody>
          <a:bodyPr vert="horz" lIns="141056" tIns="70528" rIns="141056" bIns="70528" rtlCol="0" anchor="t" anchorCtr="0">
            <a:noAutofit/>
          </a:bodyPr>
          <a:lstStyle>
            <a:lvl1pPr marL="0" indent="0" algn="l" defTabSz="1410562" rtl="0" eaLnBrk="1" latinLnBrk="0" hangingPunct="1">
              <a:spcBef>
                <a:spcPct val="0"/>
              </a:spcBef>
              <a:buFont typeface="Wingdings 2" pitchFamily="18" charset="2"/>
              <a:buNone/>
              <a:defRPr sz="2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705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1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025" y="20340638"/>
            <a:ext cx="10425113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595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638" y="13655049"/>
            <a:ext cx="27403427" cy="3520442"/>
          </a:xfrm>
          <a:prstGeom prst="rect">
            <a:avLst/>
          </a:prstGeom>
        </p:spPr>
        <p:txBody>
          <a:bodyPr lIns="45713" tIns="22857" rIns="45713" bIns="22857" anchor="b"/>
          <a:lstStyle>
            <a:lvl1pPr algn="ctr">
              <a:defRPr sz="68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6404688" y="1441488"/>
            <a:ext cx="19751040" cy="1160388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141056" tIns="70528" rIns="141056" bIns="70528" rtlCol="0">
            <a:normAutofit/>
          </a:bodyPr>
          <a:lstStyle>
            <a:lvl1pPr marL="528961" indent="-528961" algn="l" defTabSz="1410562" rtl="0" eaLnBrk="1" latinLnBrk="0" hangingPunct="1">
              <a:spcBef>
                <a:spcPts val="3085"/>
              </a:spcBef>
              <a:buFont typeface="Wingdings 2" pitchFamily="18" charset="2"/>
              <a:buNone/>
              <a:defRPr sz="2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705281" indent="0">
              <a:buNone/>
              <a:defRPr sz="4300"/>
            </a:lvl2pPr>
            <a:lvl3pPr marL="1410562" indent="0">
              <a:buNone/>
              <a:defRPr sz="3700"/>
            </a:lvl3pPr>
            <a:lvl4pPr marL="2115843" indent="0">
              <a:buNone/>
              <a:defRPr sz="3100"/>
            </a:lvl4pPr>
            <a:lvl5pPr marL="2821125" indent="0">
              <a:buNone/>
              <a:defRPr sz="3100"/>
            </a:lvl5pPr>
            <a:lvl6pPr marL="3526406" indent="0">
              <a:buNone/>
              <a:defRPr sz="3100"/>
            </a:lvl6pPr>
            <a:lvl7pPr marL="4231687" indent="0">
              <a:buNone/>
              <a:defRPr sz="3100"/>
            </a:lvl7pPr>
            <a:lvl8pPr marL="4936968" indent="0">
              <a:buNone/>
              <a:defRPr sz="3100"/>
            </a:lvl8pPr>
            <a:lvl9pPr marL="5642250" indent="0">
              <a:buNone/>
              <a:defRPr sz="3100"/>
            </a:lvl9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54638" y="17419331"/>
            <a:ext cx="27403427" cy="2575559"/>
          </a:xfrm>
          <a:prstGeom prst="rect">
            <a:avLst/>
          </a:prstGeom>
        </p:spPr>
        <p:txBody>
          <a:bodyPr lIns="45713" tIns="22857" rIns="45713" bIns="22857">
            <a:normAutofit/>
          </a:bodyPr>
          <a:lstStyle>
            <a:lvl1pPr marL="0" indent="0" algn="ctr">
              <a:spcBef>
                <a:spcPts val="462"/>
              </a:spcBef>
              <a:buNone/>
              <a:defRPr sz="2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705281" indent="0">
              <a:buNone/>
              <a:defRPr sz="1900"/>
            </a:lvl2pPr>
            <a:lvl3pPr marL="1410562" indent="0">
              <a:buNone/>
              <a:defRPr sz="1500"/>
            </a:lvl3pPr>
            <a:lvl4pPr marL="2115843" indent="0">
              <a:buNone/>
              <a:defRPr sz="1400"/>
            </a:lvl4pPr>
            <a:lvl5pPr marL="2821125" indent="0">
              <a:buNone/>
              <a:defRPr sz="1400"/>
            </a:lvl5pPr>
            <a:lvl6pPr marL="3526406" indent="0">
              <a:buNone/>
              <a:defRPr sz="1400"/>
            </a:lvl6pPr>
            <a:lvl7pPr marL="4231687" indent="0">
              <a:buNone/>
              <a:defRPr sz="1400"/>
            </a:lvl7pPr>
            <a:lvl8pPr marL="4936968" indent="0">
              <a:buNone/>
              <a:defRPr sz="1400"/>
            </a:lvl8pPr>
            <a:lvl9pPr marL="56422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6BB5B1F-F11E-4075-81BC-4D6D0291BDF0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97025" y="20340638"/>
            <a:ext cx="10425113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8763" y="20340638"/>
            <a:ext cx="19208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2E746CD-B18C-4F81-B6C6-FF9C5E2EFD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9294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207" y="1219200"/>
            <a:ext cx="11701296" cy="5222240"/>
          </a:xfrm>
          <a:prstGeom prst="rect">
            <a:avLst/>
          </a:prstGeom>
        </p:spPr>
        <p:txBody>
          <a:bodyPr lIns="45713" tIns="22857" rIns="45713" bIns="22857" anchor="b"/>
          <a:lstStyle>
            <a:lvl1pPr algn="ctr">
              <a:defRPr sz="5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2207" y="6670054"/>
            <a:ext cx="11701296" cy="12593319"/>
          </a:xfrm>
          <a:prstGeom prst="rect">
            <a:avLst/>
          </a:prstGeom>
        </p:spPr>
        <p:txBody>
          <a:bodyPr vert="horz" lIns="141056" tIns="70528" rIns="141056" bIns="70528" rtlCol="0" anchor="t" anchorCtr="0">
            <a:noAutofit/>
          </a:bodyPr>
          <a:lstStyle>
            <a:lvl1pPr marL="0" indent="0" algn="ctr" defTabSz="1410562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705281" indent="0">
              <a:buNone/>
              <a:defRPr sz="1900"/>
            </a:lvl2pPr>
            <a:lvl3pPr marL="1410562" indent="0">
              <a:buNone/>
              <a:defRPr sz="1500"/>
            </a:lvl3pPr>
            <a:lvl4pPr marL="2115843" indent="0">
              <a:buNone/>
              <a:defRPr sz="1400"/>
            </a:lvl4pPr>
            <a:lvl5pPr marL="2821125" indent="0">
              <a:buNone/>
              <a:defRPr sz="1400"/>
            </a:lvl5pPr>
            <a:lvl6pPr marL="3526406" indent="0">
              <a:buNone/>
              <a:defRPr sz="1400"/>
            </a:lvl6pPr>
            <a:lvl7pPr marL="4231687" indent="0">
              <a:buNone/>
              <a:defRPr sz="1400"/>
            </a:lvl7pPr>
            <a:lvl8pPr marL="4936968" indent="0">
              <a:buNone/>
              <a:defRPr sz="1400"/>
            </a:lvl8pPr>
            <a:lvl9pPr marL="56422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14698345" y="10200752"/>
            <a:ext cx="14908104" cy="92204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lIns="45713" tIns="22857" rIns="45713" bIns="22857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16644487" y="1081709"/>
            <a:ext cx="14908104" cy="922041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lIns="45713" tIns="22857" rIns="45713" bIns="22857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>
          <a:xfrm>
            <a:off x="16184563" y="20340638"/>
            <a:ext cx="411480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C45181CE-F1EC-4745-BAAE-6852842C82CC}" type="datetime1">
              <a:rPr lang="en-US" altLang="en-US"/>
              <a:pPr>
                <a:defRPr/>
              </a:pPr>
              <a:t>11/14/17</a:t>
            </a:fld>
            <a:endParaRPr lang="en-US" altLang="en-US">
              <a:solidFill>
                <a:srgbClr val="17402E"/>
              </a:solidFill>
            </a:endParaRPr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>
          <a:xfrm>
            <a:off x="20848638" y="20340638"/>
            <a:ext cx="104235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17402E"/>
                </a:solidFill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7"/>
          </p:nvPr>
        </p:nvSpPr>
        <p:spPr>
          <a:xfrm>
            <a:off x="7083425" y="20340638"/>
            <a:ext cx="1919288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EC65ED-FC3B-420C-98B8-685D516DCC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3542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635" y="254306"/>
            <a:ext cx="27403427" cy="4536442"/>
          </a:xfrm>
          <a:prstGeom prst="rect">
            <a:avLst/>
          </a:prstGeom>
        </p:spPr>
        <p:txBody>
          <a:bodyPr lIns="45713" tIns="22857" rIns="45713" bIns="22857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754632" y="6626710"/>
            <a:ext cx="27403429" cy="13382512"/>
          </a:xfrm>
          <a:prstGeom prst="rect">
            <a:avLst/>
          </a:prstGeom>
        </p:spPr>
        <p:txBody>
          <a:bodyPr vert="eaVert" lIns="45713" tIns="22857" rIns="45713" bIns="2285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E106E42-7BDC-416E-9A44-B4EA607345F9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025" y="20340638"/>
            <a:ext cx="10425113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8763" y="20340638"/>
            <a:ext cx="19208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1D76BFDB-DBE9-4497-8E76-34806C5587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8007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7432001" y="1463040"/>
            <a:ext cx="5389583" cy="18592800"/>
          </a:xfrm>
          <a:prstGeom prst="rect">
            <a:avLst/>
          </a:prstGeom>
        </p:spPr>
        <p:txBody>
          <a:bodyPr vert="eaVert" lIns="45713" tIns="22857" rIns="45713" bIns="22857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88798" y="1463040"/>
            <a:ext cx="23448641" cy="18592800"/>
          </a:xfrm>
          <a:prstGeom prst="rect">
            <a:avLst/>
          </a:prstGeom>
        </p:spPr>
        <p:txBody>
          <a:bodyPr vert="eaVert" lIns="45713" tIns="22857" rIns="45713" bIns="2285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6C7C6AC3-8437-4096-95E5-E910ED923446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025" y="20340638"/>
            <a:ext cx="10425113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8763" y="20340638"/>
            <a:ext cx="19208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9C2BA427-4D03-495F-A301-4DE857E51D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8762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635" y="254306"/>
            <a:ext cx="27403427" cy="4536442"/>
          </a:xfrm>
          <a:prstGeom prst="rect">
            <a:avLst/>
          </a:prstGeom>
        </p:spPr>
        <p:txBody>
          <a:bodyPr lIns="45713" tIns="22857" rIns="45713" bIns="22857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4632" y="6626710"/>
            <a:ext cx="27403429" cy="13382512"/>
          </a:xfrm>
          <a:prstGeom prst="rect">
            <a:avLst/>
          </a:prstGeom>
        </p:spPr>
        <p:txBody>
          <a:bodyPr lIns="45713" tIns="22857" rIns="45713" bIns="22857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BC701BE-9381-4D7B-B481-D27336DAEF58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025" y="20340638"/>
            <a:ext cx="10425113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8763" y="20340638"/>
            <a:ext cx="19208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0C1F77A-4094-4286-854E-BFDDDF02529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9175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8804" y="12077851"/>
            <a:ext cx="25917521" cy="4704080"/>
          </a:xfrm>
          <a:prstGeom prst="rect">
            <a:avLst/>
          </a:prstGeom>
        </p:spPr>
        <p:txBody>
          <a:bodyPr lIns="45713" tIns="22857" rIns="45713" bIns="22857" anchor="b" anchorCtr="0"/>
          <a:lstStyle>
            <a:lvl1pPr algn="l">
              <a:defRPr sz="7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8801" y="16824960"/>
            <a:ext cx="25917523" cy="3169920"/>
          </a:xfrm>
          <a:prstGeom prst="rect">
            <a:avLst/>
          </a:prstGeom>
        </p:spPr>
        <p:txBody>
          <a:bodyPr vert="horz" lIns="141056" tIns="70528" rIns="141056" bIns="70528" rtlCol="0" anchor="t" anchorCtr="0">
            <a:noAutofit/>
          </a:bodyPr>
          <a:lstStyle>
            <a:lvl1pPr marL="0" indent="0" algn="l" defTabSz="14105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7052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105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1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821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526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2316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9369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642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16176757" y="1776146"/>
            <a:ext cx="14912856" cy="9873274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lIns="45713" tIns="22857" rIns="45713" bIns="22857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en-US" noProof="0" smtClean="0"/>
              <a:t>Click icon to add picture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3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8891CBA-BC8D-48E4-A3FA-A0CD82100309}" type="datetime1">
              <a:rPr lang="en-US" altLang="en-US"/>
              <a:pPr>
                <a:defRPr/>
              </a:pPr>
              <a:t>11/14/17</a:t>
            </a:fld>
            <a:endParaRPr lang="en-US" altLang="en-US">
              <a:solidFill>
                <a:srgbClr val="17402E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4"/>
          </p:nvPr>
        </p:nvSpPr>
        <p:spPr>
          <a:xfrm>
            <a:off x="1597025" y="20340638"/>
            <a:ext cx="10425113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solidFill>
                  <a:srgbClr val="17402E"/>
                </a:solidFill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79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638" y="7157423"/>
            <a:ext cx="27403427" cy="4358640"/>
          </a:xfrm>
          <a:prstGeom prst="rect">
            <a:avLst/>
          </a:prstGeom>
        </p:spPr>
        <p:txBody>
          <a:bodyPr vert="horz" lIns="141056" tIns="70528" rIns="141056" bIns="70528" rtlCol="0" anchor="b" anchorCtr="0">
            <a:noAutofit/>
          </a:bodyPr>
          <a:lstStyle>
            <a:lvl1pPr algn="ctr" defTabSz="1410562" rtl="0" eaLnBrk="1" latinLnBrk="0" hangingPunct="1">
              <a:spcBef>
                <a:spcPct val="0"/>
              </a:spcBef>
              <a:buNone/>
              <a:defRPr sz="74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4638" y="11575240"/>
            <a:ext cx="27403427" cy="4800599"/>
          </a:xfrm>
          <a:prstGeom prst="rect">
            <a:avLst/>
          </a:prstGeom>
        </p:spPr>
        <p:txBody>
          <a:bodyPr vert="horz" lIns="141056" tIns="70528" rIns="141056" bIns="70528" rtlCol="0" anchor="t" anchorCtr="0">
            <a:noAutofit/>
          </a:bodyPr>
          <a:lstStyle>
            <a:lvl1pPr marL="0" indent="0" algn="ctr" defTabSz="1410562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705281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2pPr>
            <a:lvl3pPr marL="141056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11584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82112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52640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2316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93696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64225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FBFD6556-C579-4695-9F83-30FE87CC79CB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97025" y="20340638"/>
            <a:ext cx="10425113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498763" y="20340638"/>
            <a:ext cx="19208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9FDBF46-7BB2-4F64-B2DE-458147F5DC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079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635" y="254306"/>
            <a:ext cx="27403427" cy="4536442"/>
          </a:xfrm>
          <a:prstGeom prst="rect">
            <a:avLst/>
          </a:prstGeom>
        </p:spPr>
        <p:txBody>
          <a:bodyPr lIns="45713" tIns="22857" rIns="45713" bIns="22857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54630" y="6670050"/>
            <a:ext cx="13167360" cy="13385799"/>
          </a:xfrm>
          <a:prstGeom prst="rect">
            <a:avLst/>
          </a:prstGeom>
        </p:spPr>
        <p:txBody>
          <a:bodyPr lIns="45713" tIns="22857" rIns="45713" bIns="22857">
            <a:normAutofit/>
          </a:bodyPr>
          <a:lstStyle>
            <a:lvl1pPr>
              <a:defRPr sz="31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990693" y="6670050"/>
            <a:ext cx="13167360" cy="13385799"/>
          </a:xfrm>
          <a:prstGeom prst="rect">
            <a:avLst/>
          </a:prstGeom>
        </p:spPr>
        <p:txBody>
          <a:bodyPr lIns="45713" tIns="22857" rIns="45713" bIns="22857">
            <a:normAutofit/>
          </a:bodyPr>
          <a:lstStyle>
            <a:lvl1pPr>
              <a:defRPr sz="31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E0491019-367A-4220-B8BE-393DB1BF725F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97025" y="20340638"/>
            <a:ext cx="10425113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498763" y="20340638"/>
            <a:ext cx="19208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78ABF27-D45C-461C-9E83-932B68444D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7054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635" y="254306"/>
            <a:ext cx="27403427" cy="4536442"/>
          </a:xfrm>
          <a:prstGeom prst="rect">
            <a:avLst/>
          </a:prstGeom>
        </p:spPr>
        <p:txBody>
          <a:bodyPr lIns="45713" tIns="22857" rIns="45713" bIns="22857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54625" y="5400048"/>
            <a:ext cx="13167360" cy="2890522"/>
          </a:xfrm>
          <a:prstGeom prst="rect">
            <a:avLst/>
          </a:prstGeom>
        </p:spPr>
        <p:txBody>
          <a:bodyPr lIns="45713" tIns="22857" rIns="45713" bIns="22857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4300" b="0"/>
            </a:lvl1pPr>
            <a:lvl2pPr marL="705281" indent="0">
              <a:buNone/>
              <a:defRPr sz="3100" b="1"/>
            </a:lvl2pPr>
            <a:lvl3pPr marL="1410562" indent="0">
              <a:buNone/>
              <a:defRPr sz="2800" b="1"/>
            </a:lvl3pPr>
            <a:lvl4pPr marL="2115843" indent="0">
              <a:buNone/>
              <a:defRPr sz="2400" b="1"/>
            </a:lvl4pPr>
            <a:lvl5pPr marL="2821125" indent="0">
              <a:buNone/>
              <a:defRPr sz="2400" b="1"/>
            </a:lvl5pPr>
            <a:lvl6pPr marL="3526406" indent="0">
              <a:buNone/>
              <a:defRPr sz="2400" b="1"/>
            </a:lvl6pPr>
            <a:lvl7pPr marL="4231687" indent="0">
              <a:buNone/>
              <a:defRPr sz="2400" b="1"/>
            </a:lvl7pPr>
            <a:lvl8pPr marL="4936968" indent="0">
              <a:buNone/>
              <a:defRPr sz="2400" b="1"/>
            </a:lvl8pPr>
            <a:lvl9pPr marL="564225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54625" y="8477038"/>
            <a:ext cx="13167360" cy="11546538"/>
          </a:xfrm>
          <a:prstGeom prst="rect">
            <a:avLst/>
          </a:prstGeom>
        </p:spPr>
        <p:txBody>
          <a:bodyPr lIns="45713" tIns="22857" rIns="45713" bIns="22857">
            <a:normAutofit/>
          </a:bodyPr>
          <a:lstStyle>
            <a:lvl1pPr>
              <a:defRPr sz="31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990693" y="5400048"/>
            <a:ext cx="13167360" cy="2890522"/>
          </a:xfrm>
          <a:prstGeom prst="rect">
            <a:avLst/>
          </a:prstGeom>
        </p:spPr>
        <p:txBody>
          <a:bodyPr lIns="45713" tIns="22857" rIns="45713" bIns="22857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4300" b="0"/>
            </a:lvl1pPr>
            <a:lvl2pPr marL="705281" indent="0">
              <a:buNone/>
              <a:defRPr sz="3100" b="1"/>
            </a:lvl2pPr>
            <a:lvl3pPr marL="1410562" indent="0">
              <a:buNone/>
              <a:defRPr sz="2800" b="1"/>
            </a:lvl3pPr>
            <a:lvl4pPr marL="2115843" indent="0">
              <a:buNone/>
              <a:defRPr sz="2400" b="1"/>
            </a:lvl4pPr>
            <a:lvl5pPr marL="2821125" indent="0">
              <a:buNone/>
              <a:defRPr sz="2400" b="1"/>
            </a:lvl5pPr>
            <a:lvl6pPr marL="3526406" indent="0">
              <a:buNone/>
              <a:defRPr sz="2400" b="1"/>
            </a:lvl6pPr>
            <a:lvl7pPr marL="4231687" indent="0">
              <a:buNone/>
              <a:defRPr sz="2400" b="1"/>
            </a:lvl7pPr>
            <a:lvl8pPr marL="4936968" indent="0">
              <a:buNone/>
              <a:defRPr sz="2400" b="1"/>
            </a:lvl8pPr>
            <a:lvl9pPr marL="5642250" indent="0">
              <a:buNone/>
              <a:defRPr sz="24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990693" y="8477038"/>
            <a:ext cx="13167360" cy="11546538"/>
          </a:xfrm>
          <a:prstGeom prst="rect">
            <a:avLst/>
          </a:prstGeom>
        </p:spPr>
        <p:txBody>
          <a:bodyPr lIns="45713" tIns="22857" rIns="45713" bIns="22857">
            <a:normAutofit/>
          </a:bodyPr>
          <a:lstStyle>
            <a:lvl1pPr>
              <a:defRPr sz="31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EEC2512-9DD1-4231-A9C1-6827DF275393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597025" y="20340638"/>
            <a:ext cx="10425113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5498763" y="20340638"/>
            <a:ext cx="19208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0B98C7C-3512-4337-A11A-B8282820ED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957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54635" y="254306"/>
            <a:ext cx="27403427" cy="4536442"/>
          </a:xfrm>
          <a:prstGeom prst="rect">
            <a:avLst/>
          </a:prstGeom>
        </p:spPr>
        <p:txBody>
          <a:bodyPr lIns="45713" tIns="22857" rIns="45713" bIns="22857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745E739E-20A0-4720-BEA3-FAEF1EBED14D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97025" y="20340638"/>
            <a:ext cx="10425113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5498763" y="20340638"/>
            <a:ext cx="19208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A6420003-CC4B-4B71-A58C-71F5B49548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524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3591838" y="20340638"/>
            <a:ext cx="76803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3E9BA01C-0AED-4B17-91D0-43F29BBE1F2E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97025" y="20340638"/>
            <a:ext cx="10425113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5498763" y="20340638"/>
            <a:ext cx="192087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D08C1F3B-4956-4472-9D2D-C968834010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83177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2207" y="1219200"/>
            <a:ext cx="11701296" cy="5222240"/>
          </a:xfrm>
          <a:prstGeom prst="rect">
            <a:avLst/>
          </a:prstGeom>
        </p:spPr>
        <p:txBody>
          <a:bodyPr lIns="45713" tIns="22857" rIns="45713" bIns="22857" anchor="b"/>
          <a:lstStyle>
            <a:lvl1pPr algn="ctr">
              <a:defRPr sz="5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184885" y="1219200"/>
            <a:ext cx="14939010" cy="18836640"/>
          </a:xfrm>
          <a:prstGeom prst="rect">
            <a:avLst/>
          </a:prstGeom>
        </p:spPr>
        <p:txBody>
          <a:bodyPr lIns="45713" tIns="22857" rIns="45713" bIns="22857">
            <a:normAutofit/>
          </a:bodyPr>
          <a:lstStyle>
            <a:lvl1pPr>
              <a:defRPr sz="3700"/>
            </a:lvl1pPr>
            <a:lvl2pPr>
              <a:defRPr sz="34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2207" y="6670054"/>
            <a:ext cx="11701296" cy="12593319"/>
          </a:xfrm>
          <a:prstGeom prst="rect">
            <a:avLst/>
          </a:prstGeom>
        </p:spPr>
        <p:txBody>
          <a:bodyPr vert="horz" lIns="141056" tIns="70528" rIns="141056" bIns="70528" rtlCol="0" anchor="t" anchorCtr="0">
            <a:noAutofit/>
          </a:bodyPr>
          <a:lstStyle>
            <a:lvl1pPr marL="0" indent="0" algn="ctr" defTabSz="1410562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705281" indent="0">
              <a:buNone/>
              <a:defRPr sz="1900"/>
            </a:lvl2pPr>
            <a:lvl3pPr marL="1410562" indent="0">
              <a:buNone/>
              <a:defRPr sz="1500"/>
            </a:lvl3pPr>
            <a:lvl4pPr marL="2115843" indent="0">
              <a:buNone/>
              <a:defRPr sz="1400"/>
            </a:lvl4pPr>
            <a:lvl5pPr marL="2821125" indent="0">
              <a:buNone/>
              <a:defRPr sz="1400"/>
            </a:lvl5pPr>
            <a:lvl6pPr marL="3526406" indent="0">
              <a:buNone/>
              <a:defRPr sz="1400"/>
            </a:lvl6pPr>
            <a:lvl7pPr marL="4231687" indent="0">
              <a:buNone/>
              <a:defRPr sz="1400"/>
            </a:lvl7pPr>
            <a:lvl8pPr marL="4936968" indent="0">
              <a:buNone/>
              <a:defRPr sz="1400"/>
            </a:lvl8pPr>
            <a:lvl9pPr marL="564225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184563" y="20340638"/>
            <a:ext cx="4114800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/>
            </a:lvl1pPr>
          </a:lstStyle>
          <a:p>
            <a:pPr>
              <a:defRPr/>
            </a:pPr>
            <a:fld id="{B39671EC-2DA6-4172-8A8C-F1240C30F9F3}" type="datetime1">
              <a:rPr lang="en-US" altLang="en-US"/>
              <a:pPr>
                <a:defRPr/>
              </a:pPr>
              <a:t>11/14/17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0848638" y="20340638"/>
            <a:ext cx="10423525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Times" pitchFamily="-112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83425" y="20340638"/>
            <a:ext cx="1919288" cy="1168400"/>
          </a:xfrm>
          <a:prstGeom prst="rect">
            <a:avLst/>
          </a:prstGeom>
        </p:spPr>
        <p:txBody>
          <a:bodyPr vert="horz" wrap="square" lIns="45713" tIns="22857" rIns="45713" bIns="22857" numCol="1" anchor="t" anchorCtr="0" compatLnSpc="1">
            <a:prstTxWarp prst="textNoShape">
              <a:avLst/>
            </a:prstTxWarp>
          </a:bodyPr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3820601F-A326-487E-9EDF-08435F59E6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8477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9" descr="MazureckFRONT.jp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81"/>
          <a:stretch>
            <a:fillRect/>
          </a:stretch>
        </p:blipFill>
        <p:spPr bwMode="auto">
          <a:xfrm>
            <a:off x="0" y="0"/>
            <a:ext cx="32918400" cy="2194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5882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4"/>
          <p:cNvSpPr>
            <a:spLocks noChangeArrowheads="1"/>
          </p:cNvSpPr>
          <p:nvPr/>
        </p:nvSpPr>
        <p:spPr bwMode="auto">
          <a:xfrm>
            <a:off x="11290300" y="2895600"/>
            <a:ext cx="10437813" cy="18694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29388" tIns="14694" rIns="29388" bIns="14694" anchor="ctr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8" name="Rectangle 15"/>
          <p:cNvSpPr>
            <a:spLocks noChangeArrowheads="1"/>
          </p:cNvSpPr>
          <p:nvPr/>
        </p:nvSpPr>
        <p:spPr bwMode="auto">
          <a:xfrm>
            <a:off x="22117050" y="2946400"/>
            <a:ext cx="10437813" cy="186436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29388" tIns="14694" rIns="29388" bIns="14694" anchor="ctr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29" name="Rectangle 16"/>
          <p:cNvSpPr>
            <a:spLocks noChangeArrowheads="1"/>
          </p:cNvSpPr>
          <p:nvPr/>
        </p:nvSpPr>
        <p:spPr bwMode="auto">
          <a:xfrm>
            <a:off x="420688" y="2895600"/>
            <a:ext cx="10437812" cy="18694400"/>
          </a:xfrm>
          <a:prstGeom prst="rect">
            <a:avLst/>
          </a:prstGeom>
          <a:solidFill>
            <a:schemeClr val="bg1">
              <a:alpha val="79999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lIns="29388" tIns="14694" rIns="29388" bIns="14694" anchor="ctr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>
              <a:defRPr/>
            </a:pPr>
            <a:endParaRPr lang="en-US" altLang="en-US" smtClean="0"/>
          </a:p>
        </p:txBody>
      </p:sp>
      <p:sp>
        <p:nvSpPr>
          <p:cNvPr id="1030" name="TextBox 17"/>
          <p:cNvSpPr txBox="1">
            <a:spLocks noChangeArrowheads="1"/>
          </p:cNvSpPr>
          <p:nvPr/>
        </p:nvSpPr>
        <p:spPr bwMode="auto">
          <a:xfrm>
            <a:off x="30003750" y="21640800"/>
            <a:ext cx="2857500" cy="9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88" tIns="14694" rIns="29388" bIns="14694">
            <a:spAutoFit/>
          </a:bodyPr>
          <a:lstStyle>
            <a:lvl1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400" i="1" smtClean="0"/>
              <a:t>Background image: Mazurek Medical Education Commons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</p:sldLayoutIdLst>
  <p:txStyles>
    <p:titleStyle>
      <a:lvl1pPr algn="ctr" defTabSz="1409700" rtl="0" eaLnBrk="1" fontAlgn="base" hangingPunct="1">
        <a:spcBef>
          <a:spcPct val="0"/>
        </a:spcBef>
        <a:spcAft>
          <a:spcPct val="0"/>
        </a:spcAft>
        <a:defRPr sz="74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MS PGothic" pitchFamily="34" charset="-128"/>
          <a:cs typeface="ＭＳ Ｐゴシック" pitchFamily="-112" charset="-128"/>
        </a:defRPr>
      </a:lvl1pPr>
      <a:lvl2pPr algn="ctr" defTabSz="1409700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Calibri" charset="0"/>
          <a:ea typeface="MS PGothic" pitchFamily="34" charset="-128"/>
          <a:cs typeface="ＭＳ Ｐゴシック" pitchFamily="-112" charset="-128"/>
        </a:defRPr>
      </a:lvl2pPr>
      <a:lvl3pPr algn="ctr" defTabSz="1409700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Calibri" charset="0"/>
          <a:ea typeface="MS PGothic" pitchFamily="34" charset="-128"/>
          <a:cs typeface="ＭＳ Ｐゴシック" pitchFamily="-112" charset="-128"/>
        </a:defRPr>
      </a:lvl3pPr>
      <a:lvl4pPr algn="ctr" defTabSz="1409700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Calibri" charset="0"/>
          <a:ea typeface="MS PGothic" pitchFamily="34" charset="-128"/>
          <a:cs typeface="ＭＳ Ｐゴシック" pitchFamily="-112" charset="-128"/>
        </a:defRPr>
      </a:lvl4pPr>
      <a:lvl5pPr algn="ctr" defTabSz="1409700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Calibri" charset="0"/>
          <a:ea typeface="MS PGothic" pitchFamily="34" charset="-128"/>
          <a:cs typeface="ＭＳ Ｐゴシック" pitchFamily="-112" charset="-128"/>
        </a:defRPr>
      </a:lvl5pPr>
      <a:lvl6pPr marL="228565" algn="ctr" defTabSz="1410274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Book Antiqua" pitchFamily="-65" charset="0"/>
          <a:ea typeface="ＭＳ Ｐゴシック" pitchFamily="-112" charset="-128"/>
          <a:cs typeface="ＭＳ Ｐゴシック" pitchFamily="-112" charset="-128"/>
        </a:defRPr>
      </a:lvl6pPr>
      <a:lvl7pPr marL="457129" algn="ctr" defTabSz="1410274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Book Antiqua" pitchFamily="-65" charset="0"/>
          <a:ea typeface="ＭＳ Ｐゴシック" pitchFamily="-112" charset="-128"/>
          <a:cs typeface="ＭＳ Ｐゴシック" pitchFamily="-112" charset="-128"/>
        </a:defRPr>
      </a:lvl7pPr>
      <a:lvl8pPr marL="685693" algn="ctr" defTabSz="1410274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Book Antiqua" pitchFamily="-65" charset="0"/>
          <a:ea typeface="ＭＳ Ｐゴシック" pitchFamily="-112" charset="-128"/>
          <a:cs typeface="ＭＳ Ｐゴシック" pitchFamily="-112" charset="-128"/>
        </a:defRPr>
      </a:lvl8pPr>
      <a:lvl9pPr marL="914257" algn="ctr" defTabSz="1410274" rtl="0" eaLnBrk="1" fontAlgn="base" hangingPunct="1">
        <a:spcBef>
          <a:spcPct val="0"/>
        </a:spcBef>
        <a:spcAft>
          <a:spcPct val="0"/>
        </a:spcAft>
        <a:defRPr sz="7400">
          <a:solidFill>
            <a:schemeClr val="tx2"/>
          </a:solidFill>
          <a:latin typeface="Book Antiqua" pitchFamily="-65" charset="0"/>
          <a:ea typeface="ＭＳ Ｐゴシック" pitchFamily="-112" charset="-128"/>
          <a:cs typeface="ＭＳ Ｐゴシック" pitchFamily="-112" charset="-128"/>
        </a:defRPr>
      </a:lvl9pPr>
    </p:titleStyle>
    <p:bodyStyle>
      <a:lvl1pPr marL="527050" indent="-527050" algn="l" defTabSz="1409700" rtl="0" eaLnBrk="1" fontAlgn="base" hangingPunct="1">
        <a:spcBef>
          <a:spcPts val="3088"/>
        </a:spcBef>
        <a:spcAft>
          <a:spcPct val="0"/>
        </a:spcAft>
        <a:buFont typeface="Wingdings 2" pitchFamily="18" charset="2"/>
        <a:buChar char=""/>
        <a:defRPr sz="37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ＭＳ Ｐゴシック" pitchFamily="-112" charset="-128"/>
        </a:defRPr>
      </a:lvl1pPr>
      <a:lvl2pPr marL="1057275" indent="-517525" algn="l" defTabSz="1409700" rtl="0" eaLnBrk="1" fontAlgn="base" hangingPunct="1">
        <a:spcBef>
          <a:spcPts val="925"/>
        </a:spcBef>
        <a:spcAft>
          <a:spcPct val="0"/>
        </a:spcAft>
        <a:buFont typeface="Wingdings 2" pitchFamily="18" charset="2"/>
        <a:buChar char=""/>
        <a:defRPr sz="3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2pPr>
      <a:lvl3pPr marL="1595438" indent="-536575" algn="l" defTabSz="1409700" rtl="0" eaLnBrk="1" fontAlgn="base" hangingPunct="1">
        <a:spcBef>
          <a:spcPts val="925"/>
        </a:spcBef>
        <a:spcAft>
          <a:spcPct val="0"/>
        </a:spcAft>
        <a:buFont typeface="Wingdings 2" pitchFamily="18" charset="2"/>
        <a:buChar char=""/>
        <a:defRPr sz="31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3pPr>
      <a:lvl4pPr marL="2114550" indent="-517525" algn="l" defTabSz="1409700" rtl="0" eaLnBrk="1" fontAlgn="base" hangingPunct="1">
        <a:spcBef>
          <a:spcPts val="925"/>
        </a:spcBef>
        <a:spcAft>
          <a:spcPct val="0"/>
        </a:spcAft>
        <a:buFont typeface="Wingdings 2" pitchFamily="18" charset="2"/>
        <a:buChar char=""/>
        <a:defRPr sz="2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4pPr>
      <a:lvl5pPr marL="2652713" indent="-536575" algn="l" defTabSz="1409700" rtl="0" eaLnBrk="1" fontAlgn="base" hangingPunct="1">
        <a:spcBef>
          <a:spcPts val="925"/>
        </a:spcBef>
        <a:spcAft>
          <a:spcPct val="0"/>
        </a:spcAft>
        <a:buFont typeface="Wingdings 2" pitchFamily="18" charset="2"/>
        <a:buChar char=""/>
        <a:defRPr sz="2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MS PGothic" pitchFamily="34" charset="-128"/>
          <a:cs typeface="+mn-cs"/>
        </a:defRPr>
      </a:lvl5pPr>
      <a:lvl6pPr marL="3879046" indent="-352641" algn="l" defTabSz="141056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584328" indent="-352641" algn="l" defTabSz="141056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289609" indent="-352641" algn="l" defTabSz="141056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5994890" indent="-352641" algn="l" defTabSz="1410562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05281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10562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15843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21125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6406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231687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936968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642250" algn="l" defTabSz="1410562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61"/>
          <p:cNvSpPr txBox="1">
            <a:spLocks noChangeArrowheads="1"/>
          </p:cNvSpPr>
          <p:nvPr/>
        </p:nvSpPr>
        <p:spPr bwMode="auto">
          <a:xfrm>
            <a:off x="4487863" y="873125"/>
            <a:ext cx="23912512" cy="55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31" tIns="25316" rIns="50631" bIns="25316">
            <a:spAutoFit/>
          </a:bodyPr>
          <a:lstStyle>
            <a:lvl1pPr defTabSz="15748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15748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ts val="3599"/>
              </a:lnSpc>
              <a:defRPr/>
            </a:pPr>
            <a:r>
              <a:rPr lang="en-US" sz="4500" b="1" dirty="0">
                <a:solidFill>
                  <a:srgbClr val="136857"/>
                </a:solidFill>
                <a:latin typeface="+mj-lt"/>
                <a:cs typeface="Verdana" charset="0"/>
              </a:rPr>
              <a:t>INSERT TITLE HERE</a:t>
            </a:r>
          </a:p>
        </p:txBody>
      </p:sp>
      <p:sp>
        <p:nvSpPr>
          <p:cNvPr id="15363" name="Text Box 172"/>
          <p:cNvSpPr txBox="1">
            <a:spLocks noChangeArrowheads="1"/>
          </p:cNvSpPr>
          <p:nvPr/>
        </p:nvSpPr>
        <p:spPr bwMode="auto">
          <a:xfrm>
            <a:off x="4637088" y="1500188"/>
            <a:ext cx="23612475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31" tIns="25316" rIns="50631" bIns="25316">
            <a:spAutoFit/>
          </a:bodyPr>
          <a:lstStyle>
            <a:lvl1pPr defTabSz="15748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1574800"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sz="3400" b="1" dirty="0">
                <a:solidFill>
                  <a:srgbClr val="136857"/>
                </a:solidFill>
                <a:latin typeface="+mj-lt"/>
                <a:cs typeface="Verdana" charset="0"/>
              </a:rPr>
              <a:t>AUTHORS</a:t>
            </a:r>
          </a:p>
          <a:p>
            <a:pPr algn="ctr">
              <a:defRPr/>
            </a:pPr>
            <a:r>
              <a:rPr lang="en-US" sz="3400" dirty="0">
                <a:solidFill>
                  <a:srgbClr val="136857"/>
                </a:solidFill>
                <a:latin typeface="+mj-lt"/>
                <a:cs typeface="Verdana" charset="0"/>
              </a:rPr>
              <a:t>AFFILIATIONS </a:t>
            </a:r>
          </a:p>
        </p:txBody>
      </p:sp>
      <p:sp>
        <p:nvSpPr>
          <p:cNvPr id="3" name="Rectangle 2"/>
          <p:cNvSpPr/>
          <p:nvPr/>
        </p:nvSpPr>
        <p:spPr>
          <a:xfrm>
            <a:off x="400050" y="2895600"/>
            <a:ext cx="10458450" cy="558800"/>
          </a:xfrm>
          <a:prstGeom prst="rect">
            <a:avLst/>
          </a:prstGeom>
          <a:solidFill>
            <a:srgbClr val="F7B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388" tIns="14694" rIns="29388" bIns="14694" anchor="ctr"/>
          <a:lstStyle/>
          <a:p>
            <a:pPr algn="ctr">
              <a:defRPr/>
            </a:pPr>
            <a:r>
              <a:rPr lang="en-US" sz="3400" b="1" dirty="0">
                <a:solidFill>
                  <a:srgbClr val="134A3D"/>
                </a:solidFill>
                <a:latin typeface="+mj-lt"/>
              </a:rPr>
              <a:t>ABSTRACT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00050" y="10769600"/>
            <a:ext cx="10458450" cy="558800"/>
          </a:xfrm>
          <a:prstGeom prst="rect">
            <a:avLst/>
          </a:prstGeom>
          <a:solidFill>
            <a:srgbClr val="F7B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388" tIns="14694" rIns="29388" bIns="14694" anchor="ctr"/>
          <a:lstStyle/>
          <a:p>
            <a:pPr algn="ctr">
              <a:defRPr/>
            </a:pPr>
            <a:r>
              <a:rPr lang="en-US" sz="3400" b="1" dirty="0">
                <a:solidFill>
                  <a:srgbClr val="134A3D"/>
                </a:solidFill>
                <a:latin typeface="+mj-lt"/>
              </a:rPr>
              <a:t>INTRODUCTION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290300" y="2895600"/>
            <a:ext cx="10458450" cy="558800"/>
          </a:xfrm>
          <a:prstGeom prst="rect">
            <a:avLst/>
          </a:prstGeom>
          <a:solidFill>
            <a:srgbClr val="F7B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388" tIns="14694" rIns="29388" bIns="14694" anchor="ctr"/>
          <a:lstStyle/>
          <a:p>
            <a:pPr algn="ctr">
              <a:defRPr/>
            </a:pPr>
            <a:r>
              <a:rPr lang="en-US" sz="3400" b="1" dirty="0">
                <a:solidFill>
                  <a:srgbClr val="134A3D"/>
                </a:solidFill>
                <a:latin typeface="+mj-lt"/>
              </a:rPr>
              <a:t>METHODS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1290300" y="10769600"/>
            <a:ext cx="10458450" cy="558800"/>
          </a:xfrm>
          <a:prstGeom prst="rect">
            <a:avLst/>
          </a:prstGeom>
          <a:solidFill>
            <a:srgbClr val="F7B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388" tIns="14694" rIns="29388" bIns="14694" anchor="ctr"/>
          <a:lstStyle/>
          <a:p>
            <a:pPr algn="ctr">
              <a:defRPr/>
            </a:pPr>
            <a:r>
              <a:rPr lang="en-US" sz="3400" b="1" dirty="0">
                <a:solidFill>
                  <a:srgbClr val="134A3D"/>
                </a:solidFill>
                <a:latin typeface="+mj-lt"/>
              </a:rPr>
              <a:t>FIGURES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117050" y="2895600"/>
            <a:ext cx="10458450" cy="558800"/>
          </a:xfrm>
          <a:prstGeom prst="rect">
            <a:avLst/>
          </a:prstGeom>
          <a:solidFill>
            <a:srgbClr val="F7B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388" tIns="14694" rIns="29388" bIns="14694" anchor="ctr"/>
          <a:lstStyle/>
          <a:p>
            <a:pPr algn="ctr">
              <a:defRPr/>
            </a:pPr>
            <a:r>
              <a:rPr lang="en-US" sz="3400" b="1" dirty="0">
                <a:solidFill>
                  <a:srgbClr val="134A3D"/>
                </a:solidFill>
                <a:latin typeface="+mj-lt"/>
              </a:rPr>
              <a:t>CONCLUSION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2117050" y="10769600"/>
            <a:ext cx="10458450" cy="558800"/>
          </a:xfrm>
          <a:prstGeom prst="rect">
            <a:avLst/>
          </a:prstGeom>
          <a:solidFill>
            <a:srgbClr val="F7BF3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9388" tIns="14694" rIns="29388" bIns="14694" anchor="ctr"/>
          <a:lstStyle/>
          <a:p>
            <a:pPr algn="ctr">
              <a:defRPr/>
            </a:pPr>
            <a:r>
              <a:rPr lang="en-US" sz="3400" b="1" dirty="0">
                <a:solidFill>
                  <a:srgbClr val="134A3D"/>
                </a:solidFill>
                <a:latin typeface="+mj-lt"/>
              </a:rPr>
              <a:t>REFERENCES</a:t>
            </a:r>
          </a:p>
        </p:txBody>
      </p:sp>
      <p:sp>
        <p:nvSpPr>
          <p:cNvPr id="15370" name="TextBox 26"/>
          <p:cNvSpPr txBox="1">
            <a:spLocks noChangeArrowheads="1"/>
          </p:cNvSpPr>
          <p:nvPr/>
        </p:nvSpPr>
        <p:spPr bwMode="auto">
          <a:xfrm>
            <a:off x="22474238" y="11501438"/>
            <a:ext cx="9574212" cy="3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88" tIns="14694" rIns="29388" bIns="14694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2">
              <a:buFontTx/>
              <a:buChar char="•"/>
            </a:pPr>
            <a:r>
              <a:rPr lang="en-US" altLang="en-US" sz="2400">
                <a:latin typeface="+mn-lt"/>
              </a:rPr>
              <a:t>INSERT TEXT HERE</a:t>
            </a:r>
          </a:p>
        </p:txBody>
      </p:sp>
      <p:sp>
        <p:nvSpPr>
          <p:cNvPr id="15371" name="TextBox 27"/>
          <p:cNvSpPr txBox="1">
            <a:spLocks noChangeArrowheads="1"/>
          </p:cNvSpPr>
          <p:nvPr/>
        </p:nvSpPr>
        <p:spPr bwMode="auto">
          <a:xfrm>
            <a:off x="744538" y="3646488"/>
            <a:ext cx="9832975" cy="3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88" tIns="14694" rIns="29388" bIns="14694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2">
              <a:buFontTx/>
              <a:buChar char="•"/>
            </a:pPr>
            <a:r>
              <a:rPr lang="en-US" altLang="en-US" sz="2400" dirty="0">
                <a:latin typeface="+mn-lt"/>
              </a:rPr>
              <a:t>INSERT TEXT HERE</a:t>
            </a:r>
          </a:p>
        </p:txBody>
      </p:sp>
      <p:sp>
        <p:nvSpPr>
          <p:cNvPr id="15372" name="TextBox 28"/>
          <p:cNvSpPr txBox="1">
            <a:spLocks noChangeArrowheads="1"/>
          </p:cNvSpPr>
          <p:nvPr/>
        </p:nvSpPr>
        <p:spPr bwMode="auto">
          <a:xfrm>
            <a:off x="744538" y="11690350"/>
            <a:ext cx="9832975" cy="3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88" tIns="14694" rIns="29388" bIns="14694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2">
              <a:buFontTx/>
              <a:buChar char="•"/>
            </a:pPr>
            <a:r>
              <a:rPr lang="en-US" altLang="en-US" sz="2400">
                <a:latin typeface="+mn-lt"/>
              </a:rPr>
              <a:t>INSERT TEXT HERE</a:t>
            </a:r>
          </a:p>
        </p:txBody>
      </p:sp>
      <p:sp>
        <p:nvSpPr>
          <p:cNvPr id="15373" name="TextBox 29"/>
          <p:cNvSpPr txBox="1">
            <a:spLocks noChangeArrowheads="1"/>
          </p:cNvSpPr>
          <p:nvPr/>
        </p:nvSpPr>
        <p:spPr bwMode="auto">
          <a:xfrm>
            <a:off x="11496675" y="3646488"/>
            <a:ext cx="9834563" cy="3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88" tIns="14694" rIns="29388" bIns="14694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2">
              <a:buFontTx/>
              <a:buChar char="•"/>
            </a:pPr>
            <a:r>
              <a:rPr lang="en-US" altLang="en-US" sz="2400">
                <a:latin typeface="+mn-lt"/>
              </a:rPr>
              <a:t>INSERT TEXT HERE</a:t>
            </a:r>
          </a:p>
        </p:txBody>
      </p:sp>
      <p:sp>
        <p:nvSpPr>
          <p:cNvPr id="15374" name="TextBox 31"/>
          <p:cNvSpPr txBox="1">
            <a:spLocks noChangeArrowheads="1"/>
          </p:cNvSpPr>
          <p:nvPr/>
        </p:nvSpPr>
        <p:spPr bwMode="auto">
          <a:xfrm>
            <a:off x="22425025" y="3641725"/>
            <a:ext cx="9832975" cy="399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9388" tIns="14694" rIns="29388" bIns="14694">
            <a:spAutoFit/>
          </a:bodyPr>
          <a:lstStyle>
            <a:lvl1pPr marL="342900" indent="-3429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pPr lvl="2">
              <a:buFontTx/>
              <a:buChar char="•"/>
            </a:pPr>
            <a:r>
              <a:rPr lang="en-US" altLang="en-US" sz="2400">
                <a:latin typeface="+mn-lt"/>
              </a:rPr>
              <a:t>INSERT TEXT HERE</a:t>
            </a:r>
          </a:p>
        </p:txBody>
      </p:sp>
      <p:sp>
        <p:nvSpPr>
          <p:cNvPr id="39" name="Text Box 200"/>
          <p:cNvSpPr txBox="1">
            <a:spLocks noChangeArrowheads="1"/>
          </p:cNvSpPr>
          <p:nvPr/>
        </p:nvSpPr>
        <p:spPr bwMode="auto">
          <a:xfrm>
            <a:off x="11861800" y="11739563"/>
            <a:ext cx="9144000" cy="4204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31" tIns="25316" rIns="50631" bIns="25316">
            <a:spAutoFit/>
          </a:bodyPr>
          <a:lstStyle>
            <a:lvl1pPr marL="24161750" indent="-24161750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792163" indent="-395288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lvl="2">
              <a:buFontTx/>
              <a:buChar char="•"/>
              <a:defRPr/>
            </a:pPr>
            <a:r>
              <a:rPr lang="en-US" dirty="0">
                <a:latin typeface="+mn-lt"/>
                <a:cs typeface="ＭＳ Ｐゴシック" charset="0"/>
              </a:rPr>
              <a:t>INSERT TEXT HERE</a:t>
            </a:r>
          </a:p>
        </p:txBody>
      </p:sp>
      <p:sp>
        <p:nvSpPr>
          <p:cNvPr id="15376" name="Rectangle 11"/>
          <p:cNvSpPr>
            <a:spLocks noChangeArrowheads="1"/>
          </p:cNvSpPr>
          <p:nvPr/>
        </p:nvSpPr>
        <p:spPr bwMode="auto">
          <a:xfrm>
            <a:off x="12357100" y="14319250"/>
            <a:ext cx="8202613" cy="5711825"/>
          </a:xfrm>
          <a:prstGeom prst="rect">
            <a:avLst/>
          </a:prstGeom>
          <a:solidFill>
            <a:srgbClr val="E2C04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29388" tIns="14694" rIns="29388" bIns="14694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41" name="Text Box 200"/>
          <p:cNvSpPr txBox="1">
            <a:spLocks noChangeArrowheads="1"/>
          </p:cNvSpPr>
          <p:nvPr/>
        </p:nvSpPr>
        <p:spPr bwMode="auto">
          <a:xfrm>
            <a:off x="12309475" y="14528800"/>
            <a:ext cx="6621463" cy="789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31" tIns="25316" rIns="50631" bIns="25316">
            <a:spAutoFit/>
          </a:bodyPr>
          <a:lstStyle>
            <a:lvl1pPr marL="24161750" indent="-24161750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792163" indent="-395288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127551" lvl="2" indent="0">
              <a:defRPr/>
            </a:pPr>
            <a:r>
              <a:rPr lang="en-US" dirty="0">
                <a:latin typeface="+mn-lt"/>
                <a:cs typeface="ＭＳ Ｐゴシック" charset="0"/>
              </a:rPr>
              <a:t>Add shapes behind text boxes, and/or graphics, for visual grouping of similar content</a:t>
            </a:r>
          </a:p>
        </p:txBody>
      </p:sp>
      <p:sp>
        <p:nvSpPr>
          <p:cNvPr id="42" name="Text Box 200"/>
          <p:cNvSpPr txBox="1">
            <a:spLocks noChangeArrowheads="1"/>
          </p:cNvSpPr>
          <p:nvPr/>
        </p:nvSpPr>
        <p:spPr bwMode="auto">
          <a:xfrm>
            <a:off x="11758613" y="5597525"/>
            <a:ext cx="9029700" cy="4483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50631" tIns="25316" rIns="50631" bIns="25316">
            <a:spAutoFit/>
          </a:bodyPr>
          <a:lstStyle>
            <a:lvl1pPr marL="24161750" indent="-24161750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792163" indent="-395288" defTabSz="15748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marL="127551" lvl="2" indent="0">
              <a:defRPr/>
            </a:pPr>
            <a:r>
              <a:rPr lang="en-US" b="1" dirty="0">
                <a:latin typeface="+mn-lt"/>
                <a:cs typeface="ＭＳ Ｐゴシック" charset="0"/>
              </a:rPr>
              <a:t>Add Color to subheadings to help the ready identify new topic</a:t>
            </a:r>
          </a:p>
          <a:p>
            <a:pPr marL="127551" lvl="2" indent="0">
              <a:defRPr/>
            </a:pPr>
            <a:endParaRPr lang="en-US" dirty="0">
              <a:latin typeface="+mn-lt"/>
              <a:cs typeface="ＭＳ Ｐゴシック" charset="0"/>
            </a:endParaRPr>
          </a:p>
          <a:p>
            <a:pPr marL="127551" lvl="2" indent="0">
              <a:defRPr/>
            </a:pPr>
            <a:r>
              <a:rPr lang="en-US" b="1" dirty="0">
                <a:solidFill>
                  <a:srgbClr val="FF6600"/>
                </a:solidFill>
                <a:latin typeface="+mn-lt"/>
                <a:cs typeface="ＭＳ Ｐゴシック" charset="0"/>
              </a:rPr>
              <a:t>Topic 1</a:t>
            </a:r>
          </a:p>
          <a:p>
            <a:pPr marL="685208" lvl="3" indent="-244389">
              <a:defRPr/>
            </a:pPr>
            <a:r>
              <a:rPr lang="en-US" dirty="0">
                <a:latin typeface="+mn-lt"/>
                <a:cs typeface="ＭＳ Ｐゴシック" charset="0"/>
              </a:rPr>
              <a:t>This is just an example</a:t>
            </a:r>
          </a:p>
          <a:p>
            <a:pPr marL="127551" lvl="2" indent="0">
              <a:defRPr/>
            </a:pPr>
            <a:endParaRPr lang="en-US" dirty="0">
              <a:latin typeface="+mn-lt"/>
              <a:cs typeface="ＭＳ Ｐゴシック" charset="0"/>
            </a:endParaRPr>
          </a:p>
          <a:p>
            <a:pPr marL="127551" lvl="2" indent="0">
              <a:defRPr/>
            </a:pPr>
            <a:r>
              <a:rPr lang="en-US" b="1" dirty="0">
                <a:solidFill>
                  <a:srgbClr val="FF6600"/>
                </a:solidFill>
                <a:latin typeface="+mn-lt"/>
                <a:cs typeface="ＭＳ Ｐゴシック" charset="0"/>
              </a:rPr>
              <a:t>Topic 2</a:t>
            </a:r>
          </a:p>
          <a:p>
            <a:pPr marL="685208" lvl="3" indent="-244389">
              <a:defRPr/>
            </a:pPr>
            <a:r>
              <a:rPr lang="en-US" dirty="0">
                <a:latin typeface="+mn-lt"/>
                <a:cs typeface="ＭＳ Ｐゴシック" charset="0"/>
              </a:rPr>
              <a:t>Very helpful</a:t>
            </a:r>
          </a:p>
          <a:p>
            <a:pPr marL="685208" lvl="3" indent="-244389">
              <a:defRPr/>
            </a:pPr>
            <a:endParaRPr lang="en-US" dirty="0">
              <a:latin typeface="+mn-lt"/>
              <a:cs typeface="ＭＳ Ｐゴシック" charset="0"/>
            </a:endParaRPr>
          </a:p>
          <a:p>
            <a:pPr marL="127551" lvl="2" indent="0">
              <a:defRPr/>
            </a:pPr>
            <a:r>
              <a:rPr lang="en-US" b="1" dirty="0">
                <a:solidFill>
                  <a:srgbClr val="FF6600"/>
                </a:solidFill>
                <a:latin typeface="+mn-lt"/>
                <a:cs typeface="ＭＳ Ｐゴシック" charset="0"/>
              </a:rPr>
              <a:t>Topic 3</a:t>
            </a:r>
          </a:p>
          <a:p>
            <a:pPr marL="685208" lvl="3" indent="-244389">
              <a:defRPr/>
            </a:pPr>
            <a:r>
              <a:rPr lang="en-US" dirty="0">
                <a:latin typeface="+mn-lt"/>
                <a:cs typeface="ＭＳ Ｐゴシック" charset="0"/>
              </a:rPr>
              <a:t>Keeps things organized</a:t>
            </a:r>
          </a:p>
          <a:p>
            <a:pPr marL="685208" lvl="3" indent="-244389">
              <a:defRPr/>
            </a:pPr>
            <a:endParaRPr lang="en-US" dirty="0">
              <a:latin typeface="+mn-lt"/>
              <a:cs typeface="ＭＳ Ｐゴシック" charset="0"/>
            </a:endParaRPr>
          </a:p>
          <a:p>
            <a:pPr marL="685208" lvl="3" indent="-244389">
              <a:defRPr/>
            </a:pPr>
            <a:r>
              <a:rPr lang="en-US" dirty="0">
                <a:latin typeface="+mn-lt"/>
                <a:cs typeface="ＭＳ Ｐゴシック" charset="0"/>
              </a:rPr>
              <a:t>	 </a:t>
            </a:r>
          </a:p>
        </p:txBody>
      </p:sp>
      <p:sp>
        <p:nvSpPr>
          <p:cNvPr id="15379" name="Rectangle 12"/>
          <p:cNvSpPr>
            <a:spLocks noChangeArrowheads="1"/>
          </p:cNvSpPr>
          <p:nvPr/>
        </p:nvSpPr>
        <p:spPr bwMode="auto">
          <a:xfrm>
            <a:off x="13347700" y="15576550"/>
            <a:ext cx="2632075" cy="1784350"/>
          </a:xfrm>
          <a:prstGeom prst="rect">
            <a:avLst/>
          </a:prstGeom>
          <a:solidFill>
            <a:srgbClr val="0F594E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9388" tIns="14694" rIns="29388" bIns="14694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5380" name="Rectangle 72"/>
          <p:cNvSpPr>
            <a:spLocks noChangeArrowheads="1"/>
          </p:cNvSpPr>
          <p:nvPr/>
        </p:nvSpPr>
        <p:spPr bwMode="auto">
          <a:xfrm>
            <a:off x="16662400" y="15576550"/>
            <a:ext cx="2538413" cy="1784350"/>
          </a:xfrm>
          <a:prstGeom prst="rect">
            <a:avLst/>
          </a:prstGeom>
          <a:solidFill>
            <a:srgbClr val="0F594E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9388" tIns="14694" rIns="29388" bIns="14694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15381" name="Rectangle 73"/>
          <p:cNvSpPr>
            <a:spLocks noChangeArrowheads="1"/>
          </p:cNvSpPr>
          <p:nvPr/>
        </p:nvSpPr>
        <p:spPr bwMode="auto">
          <a:xfrm>
            <a:off x="13311188" y="17868900"/>
            <a:ext cx="2633662" cy="1782763"/>
          </a:xfrm>
          <a:prstGeom prst="rect">
            <a:avLst/>
          </a:prstGeom>
          <a:solidFill>
            <a:srgbClr val="0F594E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9388" tIns="14694" rIns="29388" bIns="14694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endParaRPr lang="en-US" altLang="en-US"/>
          </a:p>
          <a:p>
            <a:endParaRPr lang="en-US" altLang="en-US"/>
          </a:p>
        </p:txBody>
      </p:sp>
      <p:sp>
        <p:nvSpPr>
          <p:cNvPr id="15382" name="Rectangle 74"/>
          <p:cNvSpPr>
            <a:spLocks noChangeArrowheads="1"/>
          </p:cNvSpPr>
          <p:nvPr/>
        </p:nvSpPr>
        <p:spPr bwMode="auto">
          <a:xfrm>
            <a:off x="16630650" y="17868900"/>
            <a:ext cx="2581275" cy="1782763"/>
          </a:xfrm>
          <a:prstGeom prst="rect">
            <a:avLst/>
          </a:prstGeom>
          <a:solidFill>
            <a:srgbClr val="0F594E">
              <a:alpha val="79999"/>
            </a:srgb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29388" tIns="14694" rIns="29388" bIns="14694"/>
          <a:lstStyle>
            <a:lvl1pPr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charset="0"/>
                <a:ea typeface="MS PGothic" pitchFamily="34" charset="-128"/>
              </a:defRPr>
            </a:lvl9pPr>
          </a:lstStyle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  <a:p>
            <a:endParaRPr lang="en-US" alt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56"/>
            <a:ext cx="3980230" cy="2762279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biomed-6-4x6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Office 2">
      <a:majorFont>
        <a:latin typeface="Calibri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biomed-6-4x6</Template>
  <TotalTime>3</TotalTime>
  <Words>71</Words>
  <Application>Microsoft Macintosh PowerPoint</Application>
  <PresentationFormat>Custom</PresentationFormat>
  <Paragraphs>31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1" baseType="lpstr">
      <vt:lpstr>Arial</vt:lpstr>
      <vt:lpstr>Book Antiqua</vt:lpstr>
      <vt:lpstr>Calibri</vt:lpstr>
      <vt:lpstr>Cambria</vt:lpstr>
      <vt:lpstr>MS PGothic</vt:lpstr>
      <vt:lpstr>ＭＳ Ｐゴシック</vt:lpstr>
      <vt:lpstr>Times</vt:lpstr>
      <vt:lpstr>Verdana</vt:lpstr>
      <vt:lpstr>Wingdings 2</vt:lpstr>
      <vt:lpstr>biomed-6-4x6</vt:lpstr>
      <vt:lpstr>PowerPoint Presentation</vt:lpstr>
    </vt:vector>
  </TitlesOfParts>
  <Company>Wayne State University School of Medicine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Bastuba</dc:creator>
  <cp:lastModifiedBy>Matthew Garin</cp:lastModifiedBy>
  <cp:revision>3</cp:revision>
  <cp:lastPrinted>2002-07-16T19:42:43Z</cp:lastPrinted>
  <dcterms:created xsi:type="dcterms:W3CDTF">2016-07-11T20:43:47Z</dcterms:created>
  <dcterms:modified xsi:type="dcterms:W3CDTF">2017-11-14T20:46:35Z</dcterms:modified>
</cp:coreProperties>
</file>