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27432000" cy="16459200"/>
  <p:notesSz cx="6858000" cy="9144000"/>
  <p:defaultTextStyle>
    <a:defPPr>
      <a:defRPr lang="en-US"/>
    </a:defPPr>
    <a:lvl1pPr marL="0" algn="l" defTabSz="365742" rtl="0" eaLnBrk="1" latinLnBrk="0" hangingPunct="1">
      <a:defRPr sz="1440" kern="1200">
        <a:solidFill>
          <a:schemeClr val="tx1"/>
        </a:solidFill>
        <a:latin typeface="+mn-lt"/>
        <a:ea typeface="+mn-ea"/>
        <a:cs typeface="+mn-cs"/>
      </a:defRPr>
    </a:lvl1pPr>
    <a:lvl2pPr marL="365742" algn="l" defTabSz="365742" rtl="0" eaLnBrk="1" latinLnBrk="0" hangingPunct="1">
      <a:defRPr sz="1440" kern="1200">
        <a:solidFill>
          <a:schemeClr val="tx1"/>
        </a:solidFill>
        <a:latin typeface="+mn-lt"/>
        <a:ea typeface="+mn-ea"/>
        <a:cs typeface="+mn-cs"/>
      </a:defRPr>
    </a:lvl2pPr>
    <a:lvl3pPr marL="731483" algn="l" defTabSz="365742" rtl="0" eaLnBrk="1" latinLnBrk="0" hangingPunct="1">
      <a:defRPr sz="1440" kern="1200">
        <a:solidFill>
          <a:schemeClr val="tx1"/>
        </a:solidFill>
        <a:latin typeface="+mn-lt"/>
        <a:ea typeface="+mn-ea"/>
        <a:cs typeface="+mn-cs"/>
      </a:defRPr>
    </a:lvl3pPr>
    <a:lvl4pPr marL="1097225" algn="l" defTabSz="365742" rtl="0" eaLnBrk="1" latinLnBrk="0" hangingPunct="1">
      <a:defRPr sz="1440" kern="1200">
        <a:solidFill>
          <a:schemeClr val="tx1"/>
        </a:solidFill>
        <a:latin typeface="+mn-lt"/>
        <a:ea typeface="+mn-ea"/>
        <a:cs typeface="+mn-cs"/>
      </a:defRPr>
    </a:lvl4pPr>
    <a:lvl5pPr marL="1462967" algn="l" defTabSz="365742" rtl="0" eaLnBrk="1" latinLnBrk="0" hangingPunct="1">
      <a:defRPr sz="1440" kern="1200">
        <a:solidFill>
          <a:schemeClr val="tx1"/>
        </a:solidFill>
        <a:latin typeface="+mn-lt"/>
        <a:ea typeface="+mn-ea"/>
        <a:cs typeface="+mn-cs"/>
      </a:defRPr>
    </a:lvl5pPr>
    <a:lvl6pPr marL="1828709" algn="l" defTabSz="365742" rtl="0" eaLnBrk="1" latinLnBrk="0" hangingPunct="1">
      <a:defRPr sz="1440" kern="1200">
        <a:solidFill>
          <a:schemeClr val="tx1"/>
        </a:solidFill>
        <a:latin typeface="+mn-lt"/>
        <a:ea typeface="+mn-ea"/>
        <a:cs typeface="+mn-cs"/>
      </a:defRPr>
    </a:lvl6pPr>
    <a:lvl7pPr marL="2194450" algn="l" defTabSz="365742" rtl="0" eaLnBrk="1" latinLnBrk="0" hangingPunct="1">
      <a:defRPr sz="1440" kern="1200">
        <a:solidFill>
          <a:schemeClr val="tx1"/>
        </a:solidFill>
        <a:latin typeface="+mn-lt"/>
        <a:ea typeface="+mn-ea"/>
        <a:cs typeface="+mn-cs"/>
      </a:defRPr>
    </a:lvl7pPr>
    <a:lvl8pPr marL="2560192" algn="l" defTabSz="365742" rtl="0" eaLnBrk="1" latinLnBrk="0" hangingPunct="1">
      <a:defRPr sz="1440" kern="1200">
        <a:solidFill>
          <a:schemeClr val="tx1"/>
        </a:solidFill>
        <a:latin typeface="+mn-lt"/>
        <a:ea typeface="+mn-ea"/>
        <a:cs typeface="+mn-cs"/>
      </a:defRPr>
    </a:lvl8pPr>
    <a:lvl9pPr marL="2925934" algn="l" defTabSz="365742"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192"/>
    <a:srgbClr val="FFDB6F"/>
    <a:srgbClr val="3D7A67"/>
    <a:srgbClr val="179769"/>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29" d="100"/>
          <a:sy n="29" d="100"/>
        </p:scale>
        <p:origin x="69" y="5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451-41A4-AA68-25B3FA30B480}"/>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451-41A4-AA68-25B3FA30B48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451-41A4-AA68-25B3FA30B480}"/>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451-41A4-AA68-25B3FA30B48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451-41A4-AA68-25B3FA30B480}"/>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1D-4EEC-B654-FE2ABBD3162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1D-4EEC-B654-FE2ABBD3162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21D-4EEC-B654-FE2ABBD3162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21D-4EEC-B654-FE2ABBD3162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21D-4EEC-B654-FE2ABBD3162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x3 poster">
    <p:bg>
      <p:bgPr>
        <a:blipFill dpi="0" rotWithShape="1">
          <a:blip r:embed="rId2">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1E920B0-47D5-D392-8721-622383440FAD}"/>
              </a:ext>
            </a:extLst>
          </p:cNvPr>
          <p:cNvSpPr/>
          <p:nvPr userDrawn="1"/>
        </p:nvSpPr>
        <p:spPr>
          <a:xfrm>
            <a:off x="3" y="6355080"/>
            <a:ext cx="10715625" cy="10104120"/>
          </a:xfrm>
          <a:prstGeom prst="rtTriangle">
            <a:avLst/>
          </a:prstGeom>
          <a:solidFill>
            <a:srgbClr val="71A192"/>
          </a:solidFill>
          <a:ln>
            <a:noFill/>
          </a:ln>
        </p:spPr>
        <p:style>
          <a:lnRef idx="2">
            <a:schemeClr val="accent1">
              <a:shade val="50000"/>
            </a:schemeClr>
          </a:lnRef>
          <a:fillRef idx="1">
            <a:schemeClr val="accent1"/>
          </a:fillRef>
          <a:effectRef idx="0">
            <a:schemeClr val="accent1"/>
          </a:effectRef>
          <a:fontRef idx="minor">
            <a:schemeClr val="lt1"/>
          </a:fontRef>
        </p:style>
        <p:txBody>
          <a:bodyPr lIns="71642" tIns="35821" rIns="71642" bIns="35821" rtlCol="0" anchor="ctr"/>
          <a:lstStyle/>
          <a:p>
            <a:pPr algn="ctr"/>
            <a:endParaRPr lang="en-US" sz="1260"/>
          </a:p>
        </p:txBody>
      </p:sp>
      <p:sp>
        <p:nvSpPr>
          <p:cNvPr id="10" name="Freeform 7">
            <a:extLst>
              <a:ext uri="{FF2B5EF4-FFF2-40B4-BE49-F238E27FC236}">
                <a16:creationId xmlns:a16="http://schemas.microsoft.com/office/drawing/2014/main" id="{418D4B2D-20B9-B48C-065C-D6F3DD0E0FC4}"/>
              </a:ext>
            </a:extLst>
          </p:cNvPr>
          <p:cNvSpPr/>
          <p:nvPr userDrawn="1"/>
        </p:nvSpPr>
        <p:spPr>
          <a:xfrm>
            <a:off x="-7140" y="0"/>
            <a:ext cx="27439140" cy="1646142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DB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642" tIns="35821" rIns="71642" bIns="35821" rtlCol="0" anchor="ctr"/>
          <a:lstStyle/>
          <a:p>
            <a:pPr algn="ctr"/>
            <a:endParaRPr lang="en-US" sz="1260"/>
          </a:p>
        </p:txBody>
      </p:sp>
      <p:sp>
        <p:nvSpPr>
          <p:cNvPr id="17" name="Rectangle 16">
            <a:extLst>
              <a:ext uri="{FF2B5EF4-FFF2-40B4-BE49-F238E27FC236}">
                <a16:creationId xmlns:a16="http://schemas.microsoft.com/office/drawing/2014/main" id="{3D84806E-84A4-5B1F-59AC-092381CB2570}"/>
              </a:ext>
            </a:extLst>
          </p:cNvPr>
          <p:cNvSpPr/>
          <p:nvPr userDrawn="1"/>
        </p:nvSpPr>
        <p:spPr>
          <a:xfrm>
            <a:off x="1" y="-1"/>
            <a:ext cx="27432000" cy="3644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18" name="Rectangle 20">
            <a:extLst>
              <a:ext uri="{FF2B5EF4-FFF2-40B4-BE49-F238E27FC236}">
                <a16:creationId xmlns:a16="http://schemas.microsoft.com/office/drawing/2014/main" id="{D1D0BC5B-2D83-4489-2246-F312EC6BE267}"/>
              </a:ext>
            </a:extLst>
          </p:cNvPr>
          <p:cNvSpPr>
            <a:spLocks noChangeArrowheads="1"/>
          </p:cNvSpPr>
          <p:nvPr userDrawn="1"/>
        </p:nvSpPr>
        <p:spPr bwMode="auto">
          <a:xfrm>
            <a:off x="313293" y="3883065"/>
            <a:ext cx="868680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9" name="Rectangle 20">
            <a:extLst>
              <a:ext uri="{FF2B5EF4-FFF2-40B4-BE49-F238E27FC236}">
                <a16:creationId xmlns:a16="http://schemas.microsoft.com/office/drawing/2014/main" id="{21799AE2-8A70-8D12-4C66-D6DFCE17E120}"/>
              </a:ext>
            </a:extLst>
          </p:cNvPr>
          <p:cNvSpPr>
            <a:spLocks noChangeArrowheads="1"/>
          </p:cNvSpPr>
          <p:nvPr userDrawn="1"/>
        </p:nvSpPr>
        <p:spPr bwMode="auto">
          <a:xfrm>
            <a:off x="18431907" y="3883065"/>
            <a:ext cx="868680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20" name="Rectangle 20">
            <a:extLst>
              <a:ext uri="{FF2B5EF4-FFF2-40B4-BE49-F238E27FC236}">
                <a16:creationId xmlns:a16="http://schemas.microsoft.com/office/drawing/2014/main" id="{F5048CEF-0863-1239-51D5-C5E323DA9C3F}"/>
              </a:ext>
            </a:extLst>
          </p:cNvPr>
          <p:cNvSpPr>
            <a:spLocks noChangeArrowheads="1"/>
          </p:cNvSpPr>
          <p:nvPr userDrawn="1"/>
        </p:nvSpPr>
        <p:spPr bwMode="auto">
          <a:xfrm>
            <a:off x="9372600" y="3883065"/>
            <a:ext cx="8686800" cy="12576135"/>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21" name="Rectangle 20">
            <a:extLst>
              <a:ext uri="{FF2B5EF4-FFF2-40B4-BE49-F238E27FC236}">
                <a16:creationId xmlns:a16="http://schemas.microsoft.com/office/drawing/2014/main" id="{18ECF256-E193-2B65-93BD-16E71E896337}"/>
              </a:ext>
            </a:extLst>
          </p:cNvPr>
          <p:cNvSpPr>
            <a:spLocks noChangeArrowheads="1"/>
          </p:cNvSpPr>
          <p:nvPr userDrawn="1"/>
        </p:nvSpPr>
        <p:spPr bwMode="auto">
          <a:xfrm flipV="1">
            <a:off x="313293" y="16363500"/>
            <a:ext cx="8686800" cy="95700"/>
          </a:xfrm>
          <a:prstGeom prst="rect">
            <a:avLst/>
          </a:prstGeom>
          <a:solidFill>
            <a:schemeClr val="accent1"/>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22" name="Rectangle 20">
            <a:extLst>
              <a:ext uri="{FF2B5EF4-FFF2-40B4-BE49-F238E27FC236}">
                <a16:creationId xmlns:a16="http://schemas.microsoft.com/office/drawing/2014/main" id="{6763E014-2615-1906-97AF-02A158F6C1EC}"/>
              </a:ext>
            </a:extLst>
          </p:cNvPr>
          <p:cNvSpPr>
            <a:spLocks noChangeArrowheads="1"/>
          </p:cNvSpPr>
          <p:nvPr userDrawn="1"/>
        </p:nvSpPr>
        <p:spPr bwMode="auto">
          <a:xfrm flipV="1">
            <a:off x="18431907" y="16363500"/>
            <a:ext cx="8686800" cy="95700"/>
          </a:xfrm>
          <a:prstGeom prst="rect">
            <a:avLst/>
          </a:prstGeom>
          <a:solidFill>
            <a:schemeClr val="accent1"/>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23" name="Rectangle 20">
            <a:extLst>
              <a:ext uri="{FF2B5EF4-FFF2-40B4-BE49-F238E27FC236}">
                <a16:creationId xmlns:a16="http://schemas.microsoft.com/office/drawing/2014/main" id="{06DADD03-1FF2-D6EE-2066-A7751E1217B3}"/>
              </a:ext>
            </a:extLst>
          </p:cNvPr>
          <p:cNvSpPr>
            <a:spLocks noChangeArrowheads="1"/>
          </p:cNvSpPr>
          <p:nvPr userDrawn="1"/>
        </p:nvSpPr>
        <p:spPr bwMode="auto">
          <a:xfrm flipV="1">
            <a:off x="9372600" y="16363500"/>
            <a:ext cx="8686800" cy="95700"/>
          </a:xfrm>
          <a:prstGeom prst="rect">
            <a:avLst/>
          </a:prstGeom>
          <a:solidFill>
            <a:schemeClr val="accent1"/>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cxnSp>
        <p:nvCxnSpPr>
          <p:cNvPr id="26" name="Straight Connector 25">
            <a:extLst>
              <a:ext uri="{FF2B5EF4-FFF2-40B4-BE49-F238E27FC236}">
                <a16:creationId xmlns:a16="http://schemas.microsoft.com/office/drawing/2014/main" id="{89F656D5-1792-8A8F-6301-DB5ADD0F77F8}"/>
              </a:ext>
            </a:extLst>
          </p:cNvPr>
          <p:cNvCxnSpPr>
            <a:cxnSpLocks/>
          </p:cNvCxnSpPr>
          <p:nvPr userDrawn="1"/>
        </p:nvCxnSpPr>
        <p:spPr>
          <a:xfrm>
            <a:off x="127321" y="3563463"/>
            <a:ext cx="27274389" cy="0"/>
          </a:xfrm>
          <a:prstGeom prst="line">
            <a:avLst/>
          </a:prstGeom>
          <a:ln w="63500" cap="rnd">
            <a:solidFill>
              <a:srgbClr val="71A1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86204"/>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716419" rtl="0" eaLnBrk="1" latinLnBrk="0" hangingPunct="1">
        <a:spcBef>
          <a:spcPct val="0"/>
        </a:spcBef>
        <a:buNone/>
        <a:defRPr sz="2200" kern="1200" cap="all" baseline="0">
          <a:solidFill>
            <a:schemeClr val="tx1"/>
          </a:solidFill>
          <a:latin typeface="+mj-lt"/>
          <a:ea typeface="+mj-ea"/>
          <a:cs typeface="+mj-cs"/>
        </a:defRPr>
      </a:lvl1pPr>
    </p:titleStyle>
    <p:bodyStyle>
      <a:lvl1pPr marL="268657" indent="-268657" algn="l" defTabSz="716419" rtl="0" eaLnBrk="1" latinLnBrk="0" hangingPunct="1">
        <a:spcBef>
          <a:spcPts val="627"/>
        </a:spcBef>
        <a:buFont typeface="Arial" pitchFamily="34" charset="0"/>
        <a:buNone/>
        <a:defRPr sz="1250" b="1" kern="1200">
          <a:solidFill>
            <a:schemeClr val="tx1"/>
          </a:solidFill>
          <a:latin typeface="+mn-lt"/>
          <a:ea typeface="+mn-ea"/>
          <a:cs typeface="+mn-cs"/>
        </a:defRPr>
      </a:lvl1pPr>
      <a:lvl2pPr marL="136120" indent="-136120" algn="l" defTabSz="716419" rtl="0" eaLnBrk="1" latinLnBrk="0" hangingPunct="1">
        <a:spcBef>
          <a:spcPts val="235"/>
        </a:spcBef>
        <a:buClr>
          <a:schemeClr val="accent2"/>
        </a:buClr>
        <a:buFont typeface="Wingdings" pitchFamily="2" charset="2"/>
        <a:buChar char="§"/>
        <a:defRPr sz="1250" kern="1200">
          <a:solidFill>
            <a:schemeClr val="tx1"/>
          </a:solidFill>
          <a:latin typeface="+mn-lt"/>
          <a:ea typeface="+mn-ea"/>
          <a:cs typeface="+mn-cs"/>
        </a:defRPr>
      </a:lvl2pPr>
      <a:lvl3pPr marL="315225" indent="-128955" algn="l" defTabSz="716419" rtl="0" eaLnBrk="1" latinLnBrk="0" hangingPunct="1">
        <a:spcBef>
          <a:spcPts val="235"/>
        </a:spcBef>
        <a:buClr>
          <a:schemeClr val="accent2"/>
        </a:buClr>
        <a:buFont typeface="Wingdings" pitchFamily="2" charset="2"/>
        <a:buChar char="§"/>
        <a:defRPr sz="1250" kern="1200">
          <a:solidFill>
            <a:schemeClr val="tx1"/>
          </a:solidFill>
          <a:latin typeface="+mn-lt"/>
          <a:ea typeface="+mn-ea"/>
          <a:cs typeface="+mn-cs"/>
        </a:defRPr>
      </a:lvl3pPr>
      <a:lvl4pPr marL="494329" indent="-128955" algn="l" defTabSz="716419" rtl="0" eaLnBrk="1" latinLnBrk="0" hangingPunct="1">
        <a:spcBef>
          <a:spcPts val="235"/>
        </a:spcBef>
        <a:buClr>
          <a:schemeClr val="accent2"/>
        </a:buClr>
        <a:buFont typeface="Wingdings" pitchFamily="2" charset="2"/>
        <a:buChar char="§"/>
        <a:defRPr sz="1250" kern="1200">
          <a:solidFill>
            <a:schemeClr val="tx1"/>
          </a:solidFill>
          <a:latin typeface="+mn-lt"/>
          <a:ea typeface="+mn-ea"/>
          <a:cs typeface="+mn-cs"/>
        </a:defRPr>
      </a:lvl4pPr>
      <a:lvl5pPr marL="673434" indent="-136120" algn="l" defTabSz="716419" rtl="0" eaLnBrk="1" latinLnBrk="0" hangingPunct="1">
        <a:spcBef>
          <a:spcPts val="235"/>
        </a:spcBef>
        <a:buClr>
          <a:schemeClr val="accent2"/>
        </a:buClr>
        <a:buFont typeface="Wingdings" pitchFamily="2" charset="2"/>
        <a:buChar char="§"/>
        <a:defRPr sz="1250" kern="1200">
          <a:solidFill>
            <a:schemeClr val="tx1"/>
          </a:solidFill>
          <a:latin typeface="+mn-lt"/>
          <a:ea typeface="+mn-ea"/>
          <a:cs typeface="+mn-cs"/>
        </a:defRPr>
      </a:lvl5pPr>
      <a:lvl6pPr marL="859703" indent="-136120" algn="l" defTabSz="716419" rtl="0" eaLnBrk="1" latinLnBrk="0" hangingPunct="1">
        <a:spcBef>
          <a:spcPts val="235"/>
        </a:spcBef>
        <a:buClr>
          <a:schemeClr val="accent2"/>
        </a:buClr>
        <a:buFont typeface="Wingdings" pitchFamily="2" charset="2"/>
        <a:buChar char="§"/>
        <a:defRPr sz="1100" kern="1200">
          <a:solidFill>
            <a:schemeClr val="tx1"/>
          </a:solidFill>
          <a:latin typeface="+mn-lt"/>
          <a:ea typeface="+mn-ea"/>
          <a:cs typeface="+mn-cs"/>
        </a:defRPr>
      </a:lvl6pPr>
      <a:lvl7pPr marL="1060300" indent="-128955" algn="l" defTabSz="716419" rtl="0" eaLnBrk="1" latinLnBrk="0" hangingPunct="1">
        <a:spcBef>
          <a:spcPts val="235"/>
        </a:spcBef>
        <a:buClr>
          <a:schemeClr val="accent2"/>
        </a:buClr>
        <a:buFont typeface="Wingdings" pitchFamily="2" charset="2"/>
        <a:buChar char="§"/>
        <a:defRPr sz="1100" kern="1200">
          <a:solidFill>
            <a:schemeClr val="tx1"/>
          </a:solidFill>
          <a:latin typeface="+mn-lt"/>
          <a:ea typeface="+mn-ea"/>
          <a:cs typeface="+mn-cs"/>
        </a:defRPr>
      </a:lvl7pPr>
      <a:lvl8pPr marL="1239405" indent="-128955" algn="l" defTabSz="716419" rtl="0" eaLnBrk="1" latinLnBrk="0" hangingPunct="1">
        <a:spcBef>
          <a:spcPts val="235"/>
        </a:spcBef>
        <a:buClr>
          <a:schemeClr val="accent2"/>
        </a:buClr>
        <a:buFont typeface="Wingdings" pitchFamily="2" charset="2"/>
        <a:buChar char="§"/>
        <a:defRPr sz="1100" kern="1200">
          <a:solidFill>
            <a:schemeClr val="tx1"/>
          </a:solidFill>
          <a:latin typeface="+mn-lt"/>
          <a:ea typeface="+mn-ea"/>
          <a:cs typeface="+mn-cs"/>
        </a:defRPr>
      </a:lvl8pPr>
      <a:lvl9pPr marL="1404181" indent="-128955" algn="l" defTabSz="716419" rtl="0" eaLnBrk="1" latinLnBrk="0" hangingPunct="1">
        <a:spcBef>
          <a:spcPts val="235"/>
        </a:spcBef>
        <a:buClr>
          <a:schemeClr val="accent2"/>
        </a:buClr>
        <a:buFont typeface="Wingdings" pitchFamily="2" charset="2"/>
        <a:buChar char="§"/>
        <a:defRPr sz="1100" kern="1200">
          <a:solidFill>
            <a:schemeClr val="tx1"/>
          </a:solidFill>
          <a:latin typeface="+mn-lt"/>
          <a:ea typeface="+mn-ea"/>
          <a:cs typeface="+mn-cs"/>
        </a:defRPr>
      </a:lvl9pPr>
    </p:bodyStyle>
    <p:otherStyle>
      <a:defPPr>
        <a:defRPr lang="en-US"/>
      </a:defPPr>
      <a:lvl1pPr marL="0" algn="l" defTabSz="716419" rtl="0" eaLnBrk="1" latinLnBrk="0" hangingPunct="1">
        <a:defRPr sz="1400" kern="1200">
          <a:solidFill>
            <a:schemeClr val="tx1"/>
          </a:solidFill>
          <a:latin typeface="+mn-lt"/>
          <a:ea typeface="+mn-ea"/>
          <a:cs typeface="+mn-cs"/>
        </a:defRPr>
      </a:lvl1pPr>
      <a:lvl2pPr marL="358210" algn="l" defTabSz="716419" rtl="0" eaLnBrk="1" latinLnBrk="0" hangingPunct="1">
        <a:defRPr sz="1400" kern="1200">
          <a:solidFill>
            <a:schemeClr val="tx1"/>
          </a:solidFill>
          <a:latin typeface="+mn-lt"/>
          <a:ea typeface="+mn-ea"/>
          <a:cs typeface="+mn-cs"/>
        </a:defRPr>
      </a:lvl2pPr>
      <a:lvl3pPr marL="716419" algn="l" defTabSz="716419" rtl="0" eaLnBrk="1" latinLnBrk="0" hangingPunct="1">
        <a:defRPr sz="1400" kern="1200">
          <a:solidFill>
            <a:schemeClr val="tx1"/>
          </a:solidFill>
          <a:latin typeface="+mn-lt"/>
          <a:ea typeface="+mn-ea"/>
          <a:cs typeface="+mn-cs"/>
        </a:defRPr>
      </a:lvl3pPr>
      <a:lvl4pPr marL="1074629" algn="l" defTabSz="716419" rtl="0" eaLnBrk="1" latinLnBrk="0" hangingPunct="1">
        <a:defRPr sz="1400" kern="1200">
          <a:solidFill>
            <a:schemeClr val="tx1"/>
          </a:solidFill>
          <a:latin typeface="+mn-lt"/>
          <a:ea typeface="+mn-ea"/>
          <a:cs typeface="+mn-cs"/>
        </a:defRPr>
      </a:lvl4pPr>
      <a:lvl5pPr marL="1432838" algn="l" defTabSz="716419" rtl="0" eaLnBrk="1" latinLnBrk="0" hangingPunct="1">
        <a:defRPr sz="1400" kern="1200">
          <a:solidFill>
            <a:schemeClr val="tx1"/>
          </a:solidFill>
          <a:latin typeface="+mn-lt"/>
          <a:ea typeface="+mn-ea"/>
          <a:cs typeface="+mn-cs"/>
        </a:defRPr>
      </a:lvl5pPr>
      <a:lvl6pPr marL="1791048" algn="l" defTabSz="716419" rtl="0" eaLnBrk="1" latinLnBrk="0" hangingPunct="1">
        <a:defRPr sz="1400" kern="1200">
          <a:solidFill>
            <a:schemeClr val="tx1"/>
          </a:solidFill>
          <a:latin typeface="+mn-lt"/>
          <a:ea typeface="+mn-ea"/>
          <a:cs typeface="+mn-cs"/>
        </a:defRPr>
      </a:lvl6pPr>
      <a:lvl7pPr marL="2149257" algn="l" defTabSz="716419" rtl="0" eaLnBrk="1" latinLnBrk="0" hangingPunct="1">
        <a:defRPr sz="1400" kern="1200">
          <a:solidFill>
            <a:schemeClr val="tx1"/>
          </a:solidFill>
          <a:latin typeface="+mn-lt"/>
          <a:ea typeface="+mn-ea"/>
          <a:cs typeface="+mn-cs"/>
        </a:defRPr>
      </a:lvl7pPr>
      <a:lvl8pPr marL="2507467" algn="l" defTabSz="716419" rtl="0" eaLnBrk="1" latinLnBrk="0" hangingPunct="1">
        <a:defRPr sz="1400" kern="1200">
          <a:solidFill>
            <a:schemeClr val="tx1"/>
          </a:solidFill>
          <a:latin typeface="+mn-lt"/>
          <a:ea typeface="+mn-ea"/>
          <a:cs typeface="+mn-cs"/>
        </a:defRPr>
      </a:lvl8pPr>
      <a:lvl9pPr marL="2865676" algn="l" defTabSz="71641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DC0B35-BA6A-CC0F-0B45-91723F7CD094}"/>
              </a:ext>
            </a:extLst>
          </p:cNvPr>
          <p:cNvSpPr/>
          <p:nvPr/>
        </p:nvSpPr>
        <p:spPr bwMode="auto">
          <a:xfrm>
            <a:off x="22514560" y="9250208"/>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3" name="Rectangle 20">
            <a:extLst>
              <a:ext uri="{FF2B5EF4-FFF2-40B4-BE49-F238E27FC236}">
                <a16:creationId xmlns:a16="http://schemas.microsoft.com/office/drawing/2014/main" id="{CBFD914D-760F-5CA5-7869-A9A0748266EB}"/>
              </a:ext>
            </a:extLst>
          </p:cNvPr>
          <p:cNvSpPr>
            <a:spLocks noChangeArrowheads="1"/>
          </p:cNvSpPr>
          <p:nvPr/>
        </p:nvSpPr>
        <p:spPr bwMode="auto">
          <a:xfrm>
            <a:off x="301919" y="3872719"/>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rPr>
              <a:t>Introduction</a:t>
            </a:r>
          </a:p>
        </p:txBody>
      </p:sp>
      <p:sp>
        <p:nvSpPr>
          <p:cNvPr id="36" name="Rectangle 21">
            <a:extLst>
              <a:ext uri="{FF2B5EF4-FFF2-40B4-BE49-F238E27FC236}">
                <a16:creationId xmlns:a16="http://schemas.microsoft.com/office/drawing/2014/main" id="{A750222C-92AC-36DC-9C67-677FA4DE3160}"/>
              </a:ext>
            </a:extLst>
          </p:cNvPr>
          <p:cNvSpPr>
            <a:spLocks noChangeArrowheads="1"/>
          </p:cNvSpPr>
          <p:nvPr/>
        </p:nvSpPr>
        <p:spPr bwMode="auto">
          <a:xfrm>
            <a:off x="18433849" y="12281681"/>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References</a:t>
            </a:r>
          </a:p>
        </p:txBody>
      </p:sp>
      <p:sp>
        <p:nvSpPr>
          <p:cNvPr id="37" name="Rectangle 22">
            <a:extLst>
              <a:ext uri="{FF2B5EF4-FFF2-40B4-BE49-F238E27FC236}">
                <a16:creationId xmlns:a16="http://schemas.microsoft.com/office/drawing/2014/main" id="{C96E501F-2873-FFAC-D5A2-AA4B66AF719C}"/>
              </a:ext>
            </a:extLst>
          </p:cNvPr>
          <p:cNvSpPr>
            <a:spLocks noChangeArrowheads="1"/>
          </p:cNvSpPr>
          <p:nvPr/>
        </p:nvSpPr>
        <p:spPr bwMode="auto">
          <a:xfrm>
            <a:off x="9372600" y="3872719"/>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Methods</a:t>
            </a:r>
          </a:p>
        </p:txBody>
      </p:sp>
      <p:sp>
        <p:nvSpPr>
          <p:cNvPr id="38" name="Rectangle 24">
            <a:extLst>
              <a:ext uri="{FF2B5EF4-FFF2-40B4-BE49-F238E27FC236}">
                <a16:creationId xmlns:a16="http://schemas.microsoft.com/office/drawing/2014/main" id="{F81F3C79-ECC2-8ABD-1B11-D876A97618B0}"/>
              </a:ext>
            </a:extLst>
          </p:cNvPr>
          <p:cNvSpPr>
            <a:spLocks noChangeArrowheads="1"/>
          </p:cNvSpPr>
          <p:nvPr/>
        </p:nvSpPr>
        <p:spPr bwMode="auto">
          <a:xfrm>
            <a:off x="9372600" y="8530650"/>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Results</a:t>
            </a:r>
          </a:p>
        </p:txBody>
      </p:sp>
      <p:sp>
        <p:nvSpPr>
          <p:cNvPr id="39" name="Rectangle 25">
            <a:extLst>
              <a:ext uri="{FF2B5EF4-FFF2-40B4-BE49-F238E27FC236}">
                <a16:creationId xmlns:a16="http://schemas.microsoft.com/office/drawing/2014/main" id="{728091FE-5CBF-3E22-C9E8-D53999027166}"/>
              </a:ext>
            </a:extLst>
          </p:cNvPr>
          <p:cNvSpPr>
            <a:spLocks noChangeArrowheads="1"/>
          </p:cNvSpPr>
          <p:nvPr/>
        </p:nvSpPr>
        <p:spPr bwMode="auto">
          <a:xfrm>
            <a:off x="18432649" y="3872719"/>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Conclusion</a:t>
            </a:r>
          </a:p>
        </p:txBody>
      </p:sp>
      <p:sp>
        <p:nvSpPr>
          <p:cNvPr id="40" name="Title 8">
            <a:extLst>
              <a:ext uri="{FF2B5EF4-FFF2-40B4-BE49-F238E27FC236}">
                <a16:creationId xmlns:a16="http://schemas.microsoft.com/office/drawing/2014/main" id="{DC8C1079-3845-9B4F-111E-699C4FBBE2F2}"/>
              </a:ext>
            </a:extLst>
          </p:cNvPr>
          <p:cNvSpPr txBox="1">
            <a:spLocks/>
          </p:cNvSpPr>
          <p:nvPr/>
        </p:nvSpPr>
        <p:spPr>
          <a:xfrm>
            <a:off x="7571678" y="424895"/>
            <a:ext cx="16790551" cy="1611770"/>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cap="none" dirty="0">
                <a:solidFill>
                  <a:schemeClr val="bg1"/>
                </a:solidFill>
              </a:rPr>
              <a:t>Title – this is a </a:t>
            </a:r>
            <a:r>
              <a:rPr lang="en-US" cap="none" dirty="0">
                <a:solidFill>
                  <a:srgbClr val="FFCC33"/>
                </a:solidFill>
              </a:rPr>
              <a:t>60” x 36” (5’ x 3’) poster</a:t>
            </a:r>
            <a:r>
              <a:rPr lang="en-US" cap="none" dirty="0">
                <a:solidFill>
                  <a:schemeClr val="bg1"/>
                </a:solidFill>
              </a:rPr>
              <a:t>, 88 point </a:t>
            </a:r>
            <a:r>
              <a:rPr lang="en-US" cap="none" dirty="0" err="1">
                <a:solidFill>
                  <a:schemeClr val="bg1"/>
                </a:solidFill>
              </a:rPr>
              <a:t>lato</a:t>
            </a:r>
            <a:r>
              <a:rPr lang="en-US" cap="none" dirty="0">
                <a:solidFill>
                  <a:schemeClr val="bg1"/>
                </a:solidFill>
              </a:rPr>
              <a:t> heavy title heading, legible at 16 feet away when printed at 200%</a:t>
            </a:r>
          </a:p>
        </p:txBody>
      </p:sp>
      <p:sp>
        <p:nvSpPr>
          <p:cNvPr id="41" name="Subtitle 9">
            <a:extLst>
              <a:ext uri="{FF2B5EF4-FFF2-40B4-BE49-F238E27FC236}">
                <a16:creationId xmlns:a16="http://schemas.microsoft.com/office/drawing/2014/main" id="{8C43568C-82E1-2205-F529-18560D7466F2}"/>
              </a:ext>
            </a:extLst>
          </p:cNvPr>
          <p:cNvSpPr txBox="1">
            <a:spLocks/>
          </p:cNvSpPr>
          <p:nvPr/>
        </p:nvSpPr>
        <p:spPr>
          <a:xfrm>
            <a:off x="7571679" y="2241148"/>
            <a:ext cx="16790550" cy="1105088"/>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2800" dirty="0">
                <a:solidFill>
                  <a:schemeClr val="bg1"/>
                </a:solidFill>
              </a:rPr>
              <a:t>Authors and affiliations</a:t>
            </a:r>
          </a:p>
          <a:p>
            <a:pPr algn="ctr">
              <a:spcBef>
                <a:spcPts val="0"/>
              </a:spcBef>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 when printed at 200%</a:t>
            </a:r>
          </a:p>
        </p:txBody>
      </p:sp>
      <p:sp>
        <p:nvSpPr>
          <p:cNvPr id="42" name="Rectangle 41">
            <a:extLst>
              <a:ext uri="{FF2B5EF4-FFF2-40B4-BE49-F238E27FC236}">
                <a16:creationId xmlns:a16="http://schemas.microsoft.com/office/drawing/2014/main" id="{CF46271D-010F-D3BC-2B6C-4652B383D3C9}"/>
              </a:ext>
            </a:extLst>
          </p:cNvPr>
          <p:cNvSpPr/>
          <p:nvPr/>
        </p:nvSpPr>
        <p:spPr>
          <a:xfrm>
            <a:off x="20948281" y="7614617"/>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3" name="Rectangle 42">
            <a:extLst>
              <a:ext uri="{FF2B5EF4-FFF2-40B4-BE49-F238E27FC236}">
                <a16:creationId xmlns:a16="http://schemas.microsoft.com/office/drawing/2014/main" id="{DD657010-55DB-7490-0BD9-6A31B1C3B6BF}"/>
              </a:ext>
            </a:extLst>
          </p:cNvPr>
          <p:cNvSpPr/>
          <p:nvPr/>
        </p:nvSpPr>
        <p:spPr>
          <a:xfrm>
            <a:off x="23254601" y="7614617"/>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4" name="Rectangle 43">
            <a:extLst>
              <a:ext uri="{FF2B5EF4-FFF2-40B4-BE49-F238E27FC236}">
                <a16:creationId xmlns:a16="http://schemas.microsoft.com/office/drawing/2014/main" id="{5567A890-06B9-63BE-35C6-1FCFFD27F6C0}"/>
              </a:ext>
            </a:extLst>
          </p:cNvPr>
          <p:cNvSpPr/>
          <p:nvPr/>
        </p:nvSpPr>
        <p:spPr>
          <a:xfrm>
            <a:off x="18641961" y="7614617"/>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5" name="TextBox 44">
            <a:extLst>
              <a:ext uri="{FF2B5EF4-FFF2-40B4-BE49-F238E27FC236}">
                <a16:creationId xmlns:a16="http://schemas.microsoft.com/office/drawing/2014/main" id="{1FD9230A-03DD-7EA4-CB02-0B2138F45F07}"/>
              </a:ext>
            </a:extLst>
          </p:cNvPr>
          <p:cNvSpPr txBox="1"/>
          <p:nvPr/>
        </p:nvSpPr>
        <p:spPr>
          <a:xfrm>
            <a:off x="18649507" y="7194867"/>
            <a:ext cx="8485888" cy="609600"/>
          </a:xfrm>
          <a:prstGeom prst="rect">
            <a:avLst/>
          </a:prstGeom>
          <a:noFill/>
        </p:spPr>
        <p:txBody>
          <a:bodyPr wrap="square" rtlCol="0">
            <a:noAutofit/>
          </a:bodyPr>
          <a:lstStyle/>
          <a:p>
            <a:pPr>
              <a:spcAft>
                <a:spcPts val="800"/>
              </a:spcAft>
            </a:pPr>
            <a:r>
              <a:rPr lang="en-US" sz="1600" dirty="0"/>
              <a:t>Below are 3 accent gradients you can use as part of the WSU color branding.</a:t>
            </a:r>
          </a:p>
        </p:txBody>
      </p:sp>
      <p:sp>
        <p:nvSpPr>
          <p:cNvPr id="46" name="TextBox 45">
            <a:extLst>
              <a:ext uri="{FF2B5EF4-FFF2-40B4-BE49-F238E27FC236}">
                <a16:creationId xmlns:a16="http://schemas.microsoft.com/office/drawing/2014/main" id="{41A1C4BA-C235-96CB-5C3C-98C6364915EC}"/>
              </a:ext>
            </a:extLst>
          </p:cNvPr>
          <p:cNvSpPr txBox="1"/>
          <p:nvPr/>
        </p:nvSpPr>
        <p:spPr>
          <a:xfrm>
            <a:off x="491285" y="4647008"/>
            <a:ext cx="8298754" cy="9612888"/>
          </a:xfrm>
          <a:prstGeom prst="rect">
            <a:avLst/>
          </a:prstGeom>
          <a:noFill/>
        </p:spPr>
        <p:txBody>
          <a:bodyPr wrap="square" rtlCol="0">
            <a:noAutofit/>
          </a:bodyPr>
          <a:lstStyle/>
          <a:p>
            <a:pPr>
              <a:spcAft>
                <a:spcPts val="800"/>
              </a:spcAft>
            </a:pPr>
            <a:r>
              <a:rPr lang="en-US" sz="1600" dirty="0"/>
              <a:t>Any poster that is meant to be read at a minimum distance; the following sizes are suggested:</a:t>
            </a:r>
          </a:p>
          <a:p>
            <a:pPr marL="384166" indent="-231770">
              <a:spcAft>
                <a:spcPts val="800"/>
              </a:spcAft>
              <a:buFont typeface="Arial" panose="020B0604020202020204" pitchFamily="34" charset="0"/>
              <a:buChar char="•"/>
            </a:pPr>
            <a:r>
              <a:rPr lang="en-US" sz="1600" dirty="0"/>
              <a:t>Title: 88 </a:t>
            </a:r>
            <a:r>
              <a:rPr lang="en-US" sz="1600" dirty="0" err="1"/>
              <a:t>pt</a:t>
            </a:r>
            <a:r>
              <a:rPr lang="en-US" sz="1600" dirty="0"/>
              <a:t> bolded</a:t>
            </a:r>
          </a:p>
          <a:p>
            <a:pPr marL="384166" indent="-231770">
              <a:spcAft>
                <a:spcPts val="800"/>
              </a:spcAft>
              <a:buFont typeface="Arial" panose="020B0604020202020204" pitchFamily="34" charset="0"/>
              <a:buChar char="•"/>
            </a:pPr>
            <a:r>
              <a:rPr lang="en-US" sz="1600" dirty="0"/>
              <a:t>Authors and affiliations: 54 - 60 </a:t>
            </a:r>
            <a:r>
              <a:rPr lang="en-US" sz="1600" dirty="0" err="1"/>
              <a:t>pt</a:t>
            </a:r>
            <a:endParaRPr lang="en-US" sz="1600" dirty="0"/>
          </a:p>
          <a:p>
            <a:pPr marL="384166" indent="-231770">
              <a:spcAft>
                <a:spcPts val="800"/>
              </a:spcAft>
              <a:buFont typeface="Arial" panose="020B0604020202020204" pitchFamily="34" charset="0"/>
              <a:buChar char="•"/>
            </a:pPr>
            <a:r>
              <a:rPr lang="en-US" sz="1600" dirty="0"/>
              <a:t>Headings: 48 </a:t>
            </a:r>
            <a:r>
              <a:rPr lang="en-US" sz="1600" dirty="0" err="1"/>
              <a:t>pt</a:t>
            </a:r>
            <a:endParaRPr lang="en-US" sz="1600" dirty="0"/>
          </a:p>
          <a:p>
            <a:pPr marL="384166" indent="-231770">
              <a:spcAft>
                <a:spcPts val="800"/>
              </a:spcAft>
              <a:buFont typeface="Arial" panose="020B0604020202020204" pitchFamily="34" charset="0"/>
              <a:buChar char="•"/>
            </a:pPr>
            <a:r>
              <a:rPr lang="en-US" sz="1600" dirty="0"/>
              <a:t>Body text: 24 - 32 </a:t>
            </a:r>
            <a:r>
              <a:rPr lang="en-US" sz="1600" dirty="0" err="1"/>
              <a:t>pt</a:t>
            </a:r>
            <a:endParaRPr lang="en-US" sz="1600" dirty="0"/>
          </a:p>
          <a:p>
            <a:pPr marL="384166" indent="-231770">
              <a:spcAft>
                <a:spcPts val="800"/>
              </a:spcAft>
              <a:buFont typeface="Arial" panose="020B0604020202020204" pitchFamily="34" charset="0"/>
              <a:buChar char="•"/>
            </a:pPr>
            <a:r>
              <a:rPr lang="en-US" sz="1600" dirty="0"/>
              <a:t>Captions: 20 pt</a:t>
            </a:r>
          </a:p>
          <a:p>
            <a:pPr>
              <a:spcAft>
                <a:spcPts val="800"/>
              </a:spcAft>
            </a:pPr>
            <a:r>
              <a:rPr lang="en-US" sz="1600" dirty="0"/>
              <a:t>For readability, the following sizes are suggested for the body text:</a:t>
            </a:r>
          </a:p>
          <a:p>
            <a:pPr marL="384166" indent="-231770">
              <a:spcAft>
                <a:spcPts val="800"/>
              </a:spcAft>
              <a:buFont typeface="Arial" panose="020B0604020202020204" pitchFamily="34" charset="0"/>
              <a:buChar char="•"/>
            </a:pPr>
            <a:r>
              <a:rPr lang="en-US" sz="1600" dirty="0"/>
              <a:t>To be legible at 6 feet use 30 point. (most common for conferences)</a:t>
            </a:r>
          </a:p>
          <a:p>
            <a:pPr marL="384166" indent="-231770">
              <a:spcAft>
                <a:spcPts val="800"/>
              </a:spcAft>
              <a:buFont typeface="Arial" panose="020B0604020202020204" pitchFamily="34" charset="0"/>
              <a:buChar char="•"/>
            </a:pPr>
            <a:r>
              <a:rPr lang="en-US" sz="1600" dirty="0"/>
              <a:t>To be legible at 10 feet use 48 point.</a:t>
            </a:r>
          </a:p>
          <a:p>
            <a:pPr marL="384166" indent="-231770">
              <a:spcAft>
                <a:spcPts val="800"/>
              </a:spcAft>
              <a:buFont typeface="Arial" panose="020B0604020202020204" pitchFamily="34" charset="0"/>
              <a:buChar char="•"/>
            </a:pPr>
            <a:r>
              <a:rPr lang="en-US" sz="1600" dirty="0"/>
              <a:t>To be legible at 12 feet use 60 point.</a:t>
            </a:r>
          </a:p>
          <a:p>
            <a:pPr marL="384166" indent="-231770">
              <a:spcAft>
                <a:spcPts val="800"/>
              </a:spcAft>
              <a:buFont typeface="Arial" panose="020B0604020202020204" pitchFamily="34" charset="0"/>
              <a:buChar char="•"/>
            </a:pPr>
            <a:r>
              <a:rPr lang="en-US" sz="1600" dirty="0"/>
              <a:t>To be legible at 14 feet use 72 point.</a:t>
            </a:r>
          </a:p>
          <a:p>
            <a:pPr marL="152396">
              <a:spcAft>
                <a:spcPts val="800"/>
              </a:spcAft>
            </a:pPr>
            <a:r>
              <a:rPr lang="en-US" sz="1600" dirty="0"/>
              <a:t>Text and figures should be readable from around 5-7 feet away</a:t>
            </a:r>
          </a:p>
          <a:p>
            <a:pPr marL="384166" indent="-231770">
              <a:spcAft>
                <a:spcPts val="8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384166" indent="-231770">
              <a:spcAft>
                <a:spcPts val="8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386283" indent="-274102">
              <a:buFont typeface="Arial" panose="020B0604020202020204" pitchFamily="34" charset="0"/>
              <a:buChar char="•"/>
            </a:pPr>
            <a:r>
              <a:rPr lang="en-US" sz="1600" dirty="0"/>
              <a:t>Black on white</a:t>
            </a:r>
          </a:p>
          <a:p>
            <a:pPr marL="386283" indent="-274102">
              <a:buFont typeface="Arial" panose="020B0604020202020204" pitchFamily="34" charset="0"/>
              <a:buChar char="•"/>
            </a:pPr>
            <a:r>
              <a:rPr lang="en-US" sz="1600" dirty="0">
                <a:solidFill>
                  <a:srgbClr val="00594F"/>
                </a:solidFill>
              </a:rPr>
              <a:t>WSU primary green on white</a:t>
            </a:r>
          </a:p>
          <a:p>
            <a:pPr marL="386283" indent="-274102">
              <a:buFont typeface="Arial" panose="020B0604020202020204" pitchFamily="34" charset="0"/>
              <a:buChar char="•"/>
            </a:pPr>
            <a:r>
              <a:rPr lang="en-US" sz="1600" dirty="0">
                <a:solidFill>
                  <a:schemeClr val="bg2">
                    <a:lumMod val="25000"/>
                  </a:schemeClr>
                </a:solidFill>
              </a:rPr>
              <a:t>Dark gray on white</a:t>
            </a:r>
          </a:p>
          <a:p>
            <a:pPr marL="386283" indent="-274102">
              <a:buFont typeface="Arial" panose="020B0604020202020204" pitchFamily="34" charset="0"/>
              <a:buChar char="•"/>
            </a:pPr>
            <a:r>
              <a:rPr lang="en-US" sz="1600" b="1" dirty="0">
                <a:solidFill>
                  <a:srgbClr val="00594F"/>
                </a:solidFill>
                <a:highlight>
                  <a:srgbClr val="FFC844"/>
                </a:highlight>
              </a:rPr>
              <a:t>WSU primary green on WSU primary yellow </a:t>
            </a:r>
          </a:p>
          <a:p>
            <a:pPr marL="386283" indent="-27410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386283" indent="-27410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384166" indent="-231770">
              <a:spcAft>
                <a:spcPts val="800"/>
              </a:spcAft>
              <a:buFont typeface="Arial" panose="020B0604020202020204" pitchFamily="34" charset="0"/>
              <a:buChar char="•"/>
            </a:pPr>
            <a:endParaRPr lang="en-US" sz="1600" dirty="0"/>
          </a:p>
          <a:p>
            <a:pPr marL="384166" indent="-231770">
              <a:spcAft>
                <a:spcPts val="800"/>
              </a:spcAft>
              <a:buFont typeface="Arial" panose="020B0604020202020204" pitchFamily="34" charset="0"/>
              <a:buChar char="•"/>
            </a:pPr>
            <a:endParaRPr lang="en-US" sz="1600" dirty="0"/>
          </a:p>
        </p:txBody>
      </p:sp>
      <p:graphicFrame>
        <p:nvGraphicFramePr>
          <p:cNvPr id="47" name="Chart 46">
            <a:extLst>
              <a:ext uri="{FF2B5EF4-FFF2-40B4-BE49-F238E27FC236}">
                <a16:creationId xmlns:a16="http://schemas.microsoft.com/office/drawing/2014/main" id="{F84F7DA9-CA26-AACF-2DE0-E8857F4483A1}"/>
              </a:ext>
            </a:extLst>
          </p:cNvPr>
          <p:cNvGraphicFramePr/>
          <p:nvPr>
            <p:extLst>
              <p:ext uri="{D42A27DB-BD31-4B8C-83A1-F6EECF244321}">
                <p14:modId xmlns:p14="http://schemas.microsoft.com/office/powerpoint/2010/main" val="3579759950"/>
              </p:ext>
            </p:extLst>
          </p:nvPr>
        </p:nvGraphicFramePr>
        <p:xfrm>
          <a:off x="13876608" y="1266273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3FF2FB5F-851E-A122-F18E-9AF508D8499D}"/>
              </a:ext>
            </a:extLst>
          </p:cNvPr>
          <p:cNvSpPr txBox="1"/>
          <p:nvPr/>
        </p:nvSpPr>
        <p:spPr>
          <a:xfrm>
            <a:off x="9565964" y="4647008"/>
            <a:ext cx="8493436" cy="3577209"/>
          </a:xfrm>
          <a:prstGeom prst="rect">
            <a:avLst/>
          </a:prstGeom>
          <a:noFill/>
        </p:spPr>
        <p:txBody>
          <a:bodyPr wrap="square" numCol="2">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a:t>
            </a:r>
          </a:p>
          <a:p>
            <a:pPr marL="304793" indent="-223303">
              <a:buFont typeface="Arial" panose="020B0604020202020204" pitchFamily="34" charset="0"/>
              <a:buChar char="•"/>
            </a:pPr>
            <a:r>
              <a:rPr lang="en-US" sz="16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4B0CD2A4-B1A4-98D2-3BAF-7549007CF7C0}"/>
              </a:ext>
            </a:extLst>
          </p:cNvPr>
          <p:cNvSpPr txBox="1"/>
          <p:nvPr/>
        </p:nvSpPr>
        <p:spPr>
          <a:xfrm>
            <a:off x="18641960" y="14562611"/>
            <a:ext cx="5599800" cy="1323439"/>
          </a:xfrm>
          <a:prstGeom prst="rect">
            <a:avLst/>
          </a:prstGeom>
          <a:noFill/>
        </p:spPr>
        <p:txBody>
          <a:bodyPr wrap="square" rtlCol="0">
            <a:no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01BA59BB-A823-CE2F-9B55-E0087E0AA661}"/>
              </a:ext>
            </a:extLst>
          </p:cNvPr>
          <p:cNvSpPr/>
          <p:nvPr/>
        </p:nvSpPr>
        <p:spPr bwMode="auto">
          <a:xfrm>
            <a:off x="18641961" y="5612219"/>
            <a:ext cx="2092960"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51" name="Rectangle 50">
            <a:extLst>
              <a:ext uri="{FF2B5EF4-FFF2-40B4-BE49-F238E27FC236}">
                <a16:creationId xmlns:a16="http://schemas.microsoft.com/office/drawing/2014/main" id="{A4613B0F-495F-F411-FAD3-54EB18803A85}"/>
              </a:ext>
            </a:extLst>
          </p:cNvPr>
          <p:cNvSpPr/>
          <p:nvPr/>
        </p:nvSpPr>
        <p:spPr bwMode="auto">
          <a:xfrm>
            <a:off x="20948281" y="5612219"/>
            <a:ext cx="2092960"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52" name="Rectangle 51">
            <a:extLst>
              <a:ext uri="{FF2B5EF4-FFF2-40B4-BE49-F238E27FC236}">
                <a16:creationId xmlns:a16="http://schemas.microsoft.com/office/drawing/2014/main" id="{11EBCC8E-B02F-2C68-4508-6672F64FD852}"/>
              </a:ext>
            </a:extLst>
          </p:cNvPr>
          <p:cNvSpPr/>
          <p:nvPr/>
        </p:nvSpPr>
        <p:spPr bwMode="auto">
          <a:xfrm>
            <a:off x="23254601" y="5612219"/>
            <a:ext cx="2092960"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53" name="Rectangle 21">
            <a:extLst>
              <a:ext uri="{FF2B5EF4-FFF2-40B4-BE49-F238E27FC236}">
                <a16:creationId xmlns:a16="http://schemas.microsoft.com/office/drawing/2014/main" id="{317FCB68-E9B6-29D0-29AE-F76C574D4217}"/>
              </a:ext>
            </a:extLst>
          </p:cNvPr>
          <p:cNvSpPr>
            <a:spLocks noChangeArrowheads="1"/>
          </p:cNvSpPr>
          <p:nvPr/>
        </p:nvSpPr>
        <p:spPr bwMode="auto">
          <a:xfrm>
            <a:off x="18433848" y="13016799"/>
            <a:ext cx="8686800"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4" name="Rectangle 21">
            <a:extLst>
              <a:ext uri="{FF2B5EF4-FFF2-40B4-BE49-F238E27FC236}">
                <a16:creationId xmlns:a16="http://schemas.microsoft.com/office/drawing/2014/main" id="{F02D52C0-6E5F-CA0D-54D3-080C551EDF76}"/>
              </a:ext>
            </a:extLst>
          </p:cNvPr>
          <p:cNvSpPr>
            <a:spLocks noChangeArrowheads="1"/>
          </p:cNvSpPr>
          <p:nvPr/>
        </p:nvSpPr>
        <p:spPr bwMode="auto">
          <a:xfrm>
            <a:off x="18433848" y="13772894"/>
            <a:ext cx="8686800"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5" name="TextBox 54">
            <a:extLst>
              <a:ext uri="{FF2B5EF4-FFF2-40B4-BE49-F238E27FC236}">
                <a16:creationId xmlns:a16="http://schemas.microsoft.com/office/drawing/2014/main" id="{4EE3BFF8-54A0-F852-AF25-AD3236436F68}"/>
              </a:ext>
            </a:extLst>
          </p:cNvPr>
          <p:cNvSpPr txBox="1"/>
          <p:nvPr/>
        </p:nvSpPr>
        <p:spPr>
          <a:xfrm>
            <a:off x="18641961" y="4647008"/>
            <a:ext cx="8298754" cy="1179810"/>
          </a:xfrm>
          <a:prstGeom prst="rect">
            <a:avLst/>
          </a:prstGeom>
          <a:noFill/>
        </p:spPr>
        <p:txBody>
          <a:bodyPr wrap="square" rtlCol="0">
            <a:no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56" name="TextBox 55">
            <a:extLst>
              <a:ext uri="{FF2B5EF4-FFF2-40B4-BE49-F238E27FC236}">
                <a16:creationId xmlns:a16="http://schemas.microsoft.com/office/drawing/2014/main" id="{001ED8AF-D84B-F98B-CF25-AF534F656C50}"/>
              </a:ext>
            </a:extLst>
          </p:cNvPr>
          <p:cNvSpPr txBox="1"/>
          <p:nvPr/>
        </p:nvSpPr>
        <p:spPr>
          <a:xfrm>
            <a:off x="18641960" y="8397737"/>
            <a:ext cx="8298753" cy="830997"/>
          </a:xfrm>
          <a:prstGeom prst="rect">
            <a:avLst/>
          </a:prstGeom>
          <a:noFill/>
        </p:spPr>
        <p:txBody>
          <a:bodyPr wrap="square" rtlCol="0">
            <a:no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610F4BE6-92AC-1925-1473-8104B26D6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47681" y="9558234"/>
            <a:ext cx="1905000" cy="1335406"/>
          </a:xfrm>
          <a:prstGeom prst="rect">
            <a:avLst/>
          </a:prstGeom>
        </p:spPr>
      </p:pic>
      <p:pic>
        <p:nvPicPr>
          <p:cNvPr id="58" name="Picture 57" descr="Logo, company name&#10;&#10;Description automatically generated">
            <a:extLst>
              <a:ext uri="{FF2B5EF4-FFF2-40B4-BE49-F238E27FC236}">
                <a16:creationId xmlns:a16="http://schemas.microsoft.com/office/drawing/2014/main" id="{BE76F63E-3A68-0602-4150-79E183E080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17081" y="9558234"/>
            <a:ext cx="1905000" cy="1335406"/>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B393929E-3BE3-40AF-8969-9A1C1BC18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30181" y="11332205"/>
            <a:ext cx="2540000" cy="645160"/>
          </a:xfrm>
          <a:prstGeom prst="rect">
            <a:avLst/>
          </a:prstGeom>
        </p:spPr>
      </p:pic>
      <p:pic>
        <p:nvPicPr>
          <p:cNvPr id="60" name="Picture 59" descr="Text&#10;&#10;Description automatically generated">
            <a:extLst>
              <a:ext uri="{FF2B5EF4-FFF2-40B4-BE49-F238E27FC236}">
                <a16:creationId xmlns:a16="http://schemas.microsoft.com/office/drawing/2014/main" id="{411157E7-2FC8-08EF-FC4D-52E17F8DF5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99581" y="11332205"/>
            <a:ext cx="2540000" cy="645160"/>
          </a:xfrm>
          <a:prstGeom prst="rect">
            <a:avLst/>
          </a:prstGeom>
        </p:spPr>
      </p:pic>
      <p:sp>
        <p:nvSpPr>
          <p:cNvPr id="61" name="TextBox 60">
            <a:extLst>
              <a:ext uri="{FF2B5EF4-FFF2-40B4-BE49-F238E27FC236}">
                <a16:creationId xmlns:a16="http://schemas.microsoft.com/office/drawing/2014/main" id="{47DC4E55-009D-054F-8414-443CB7218012}"/>
              </a:ext>
            </a:extLst>
          </p:cNvPr>
          <p:cNvSpPr txBox="1"/>
          <p:nvPr/>
        </p:nvSpPr>
        <p:spPr>
          <a:xfrm>
            <a:off x="13420458" y="9313242"/>
            <a:ext cx="4311862" cy="3252172"/>
          </a:xfrm>
          <a:prstGeom prst="rect">
            <a:avLst/>
          </a:prstGeom>
          <a:noFill/>
        </p:spPr>
        <p:txBody>
          <a:bodyPr wrap="square" rtlCol="0">
            <a:no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77EBE0AA-EE10-1152-F94C-0651FCFEEDE4}"/>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23160" y="9349471"/>
            <a:ext cx="3322319" cy="2071497"/>
          </a:xfrm>
          <a:prstGeom prst="rect">
            <a:avLst/>
          </a:prstGeom>
        </p:spPr>
      </p:pic>
      <p:sp>
        <p:nvSpPr>
          <p:cNvPr id="63" name="TextBox 62">
            <a:extLst>
              <a:ext uri="{FF2B5EF4-FFF2-40B4-BE49-F238E27FC236}">
                <a16:creationId xmlns:a16="http://schemas.microsoft.com/office/drawing/2014/main" id="{113D2388-B4E2-2329-E512-9B085CBAA8A4}"/>
              </a:ext>
            </a:extLst>
          </p:cNvPr>
          <p:cNvSpPr txBox="1"/>
          <p:nvPr/>
        </p:nvSpPr>
        <p:spPr>
          <a:xfrm>
            <a:off x="9564139" y="11420968"/>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64" name="TextBox 63">
            <a:extLst>
              <a:ext uri="{FF2B5EF4-FFF2-40B4-BE49-F238E27FC236}">
                <a16:creationId xmlns:a16="http://schemas.microsoft.com/office/drawing/2014/main" id="{ECDFEA5A-8DBB-90E0-F3AB-639C65D1D6F0}"/>
              </a:ext>
            </a:extLst>
          </p:cNvPr>
          <p:cNvSpPr txBox="1"/>
          <p:nvPr/>
        </p:nvSpPr>
        <p:spPr>
          <a:xfrm>
            <a:off x="9619527" y="15349451"/>
            <a:ext cx="3381339" cy="253916"/>
          </a:xfrm>
          <a:prstGeom prst="rect">
            <a:avLst/>
          </a:prstGeom>
          <a:noFill/>
        </p:spPr>
        <p:txBody>
          <a:bodyPr wrap="square" rtlCol="0">
            <a:spAutoFit/>
          </a:bodyPr>
          <a:lstStyle/>
          <a:p>
            <a:r>
              <a:rPr lang="en-US" sz="1000" dirty="0"/>
              <a:t>Figure 2 – example chart</a:t>
            </a:r>
          </a:p>
        </p:txBody>
      </p:sp>
      <p:graphicFrame>
        <p:nvGraphicFramePr>
          <p:cNvPr id="65" name="Chart 64">
            <a:extLst>
              <a:ext uri="{FF2B5EF4-FFF2-40B4-BE49-F238E27FC236}">
                <a16:creationId xmlns:a16="http://schemas.microsoft.com/office/drawing/2014/main" id="{676D28D2-FDDA-6AC7-80AF-73D987D45E74}"/>
              </a:ext>
            </a:extLst>
          </p:cNvPr>
          <p:cNvGraphicFramePr/>
          <p:nvPr>
            <p:extLst>
              <p:ext uri="{D42A27DB-BD31-4B8C-83A1-F6EECF244321}">
                <p14:modId xmlns:p14="http://schemas.microsoft.com/office/powerpoint/2010/main" val="441368273"/>
              </p:ext>
            </p:extLst>
          </p:nvPr>
        </p:nvGraphicFramePr>
        <p:xfrm>
          <a:off x="9549478" y="1259570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CFFD183C-5C40-F7CD-D6BE-C1310194F1A0}"/>
              </a:ext>
            </a:extLst>
          </p:cNvPr>
          <p:cNvSpPr txBox="1"/>
          <p:nvPr/>
        </p:nvSpPr>
        <p:spPr>
          <a:xfrm>
            <a:off x="13807434" y="15349451"/>
            <a:ext cx="3381339" cy="253916"/>
          </a:xfrm>
          <a:prstGeom prst="rect">
            <a:avLst/>
          </a:prstGeom>
          <a:noFill/>
        </p:spPr>
        <p:txBody>
          <a:bodyPr wrap="square" rtlCol="0">
            <a:spAutoFit/>
          </a:bodyPr>
          <a:lstStyle/>
          <a:p>
            <a:r>
              <a:rPr lang="en-US" sz="1000" dirty="0"/>
              <a:t>Figure 3 – example chart</a:t>
            </a:r>
          </a:p>
        </p:txBody>
      </p:sp>
      <p:pic>
        <p:nvPicPr>
          <p:cNvPr id="67" name="Picture 66" descr="Logo, company name&#10;&#10;Description automatically generated">
            <a:extLst>
              <a:ext uri="{FF2B5EF4-FFF2-40B4-BE49-F238E27FC236}">
                <a16:creationId xmlns:a16="http://schemas.microsoft.com/office/drawing/2014/main" id="{92C1AEDF-2BBE-65E3-57D4-4B276A92D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789" y="411698"/>
            <a:ext cx="3887347" cy="2725031"/>
          </a:xfrm>
          <a:prstGeom prst="rect">
            <a:avLst/>
          </a:prstGeom>
        </p:spPr>
      </p:pic>
    </p:spTree>
    <p:extLst>
      <p:ext uri="{BB962C8B-B14F-4D97-AF65-F5344CB8AC3E}">
        <p14:creationId xmlns:p14="http://schemas.microsoft.com/office/powerpoint/2010/main" val="3900800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788</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Wingdings</vt:lpstr>
      <vt:lpstr>Angles</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WSU SOM 5x3 PowerPoint poster template</cp:keywords>
  <cp:lastModifiedBy>Matthew Garin</cp:lastModifiedBy>
  <cp:revision>20</cp:revision>
  <dcterms:created xsi:type="dcterms:W3CDTF">2023-01-18T16:35:21Z</dcterms:created>
  <dcterms:modified xsi:type="dcterms:W3CDTF">2023-01-20T00:05:50Z</dcterms:modified>
  <cp:category>poster template</cp:category>
</cp:coreProperties>
</file>