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F39"/>
    <a:srgbClr val="3D7A67"/>
    <a:srgbClr val="71A192"/>
    <a:srgbClr val="0C5449"/>
    <a:srgbClr val="FFE596"/>
    <a:srgbClr val="0A573A"/>
    <a:srgbClr val="0F7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25" d="100"/>
          <a:sy n="25" d="100"/>
        </p:scale>
        <p:origin x="11" y="7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ED7-4EB9-BAB9-BB8F16024F64}"/>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ED7-4EB9-BAB9-BB8F16024F64}"/>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ED7-4EB9-BAB9-BB8F16024F64}"/>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ED7-4EB9-BAB9-BB8F16024F6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ED7-4EB9-BAB9-BB8F16024F64}"/>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53-468A-8CCA-7DDB7D6BC0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53-468A-8CCA-7DDB7D6BC0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53-468A-8CCA-7DDB7D6BC04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53-468A-8CCA-7DDB7D6BC04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853-468A-8CCA-7DDB7D6BC04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682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764DE79-268F-4C1A-8933-263129D2AF90}" type="datetimeFigureOut">
              <a:rPr lang="en-US" dirty="0"/>
              <a:t>1/21/2023</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wave">
            <a:extLst>
              <a:ext uri="{FF2B5EF4-FFF2-40B4-BE49-F238E27FC236}">
                <a16:creationId xmlns:a16="http://schemas.microsoft.com/office/drawing/2014/main" id="{F159F8A2-1FAF-6BE4-E2E4-6BCBE28728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32918402" cy="16459200"/>
          </a:xfrm>
          <a:prstGeom prst="rect">
            <a:avLst/>
          </a:prstGeom>
        </p:spPr>
      </p:pic>
      <p:sp>
        <p:nvSpPr>
          <p:cNvPr id="8" name="Rectangle 20">
            <a:extLst>
              <a:ext uri="{FF2B5EF4-FFF2-40B4-BE49-F238E27FC236}">
                <a16:creationId xmlns:a16="http://schemas.microsoft.com/office/drawing/2014/main" id="{0F72CBC5-D454-4B8B-75CF-14ABCD1FEBD9}"/>
              </a:ext>
            </a:extLst>
          </p:cNvPr>
          <p:cNvSpPr>
            <a:spLocks noChangeArrowheads="1"/>
          </p:cNvSpPr>
          <p:nvPr userDrawn="1"/>
        </p:nvSpPr>
        <p:spPr bwMode="auto">
          <a:xfrm>
            <a:off x="375952" y="3883066"/>
            <a:ext cx="1042416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9" name="Rectangle 20">
            <a:extLst>
              <a:ext uri="{FF2B5EF4-FFF2-40B4-BE49-F238E27FC236}">
                <a16:creationId xmlns:a16="http://schemas.microsoft.com/office/drawing/2014/main" id="{9021512C-2DE7-7F3C-22C3-7B7AA405C068}"/>
              </a:ext>
            </a:extLst>
          </p:cNvPr>
          <p:cNvSpPr>
            <a:spLocks noChangeArrowheads="1"/>
          </p:cNvSpPr>
          <p:nvPr userDrawn="1"/>
        </p:nvSpPr>
        <p:spPr bwMode="auto">
          <a:xfrm>
            <a:off x="22118288" y="3883066"/>
            <a:ext cx="1042416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0" name="Rectangle 20">
            <a:extLst>
              <a:ext uri="{FF2B5EF4-FFF2-40B4-BE49-F238E27FC236}">
                <a16:creationId xmlns:a16="http://schemas.microsoft.com/office/drawing/2014/main" id="{5B6BBB23-B250-8EC0-D287-DB352B6AC19C}"/>
              </a:ext>
            </a:extLst>
          </p:cNvPr>
          <p:cNvSpPr>
            <a:spLocks noChangeArrowheads="1"/>
          </p:cNvSpPr>
          <p:nvPr userDrawn="1"/>
        </p:nvSpPr>
        <p:spPr bwMode="auto">
          <a:xfrm>
            <a:off x="11247120" y="3883066"/>
            <a:ext cx="1042416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1" name="Rectangle 20">
            <a:extLst>
              <a:ext uri="{FF2B5EF4-FFF2-40B4-BE49-F238E27FC236}">
                <a16:creationId xmlns:a16="http://schemas.microsoft.com/office/drawing/2014/main" id="{FC1B3008-D102-A2E0-F6F6-920B1D534B00}"/>
              </a:ext>
            </a:extLst>
          </p:cNvPr>
          <p:cNvSpPr>
            <a:spLocks noChangeArrowheads="1"/>
          </p:cNvSpPr>
          <p:nvPr userDrawn="1"/>
        </p:nvSpPr>
        <p:spPr bwMode="auto">
          <a:xfrm flipV="1">
            <a:off x="375952" y="16363500"/>
            <a:ext cx="1042416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2" name="Rectangle 20">
            <a:extLst>
              <a:ext uri="{FF2B5EF4-FFF2-40B4-BE49-F238E27FC236}">
                <a16:creationId xmlns:a16="http://schemas.microsoft.com/office/drawing/2014/main" id="{03FF0114-0D0D-DB0A-E35E-263A2DB94FE2}"/>
              </a:ext>
            </a:extLst>
          </p:cNvPr>
          <p:cNvSpPr>
            <a:spLocks noChangeArrowheads="1"/>
          </p:cNvSpPr>
          <p:nvPr userDrawn="1"/>
        </p:nvSpPr>
        <p:spPr bwMode="auto">
          <a:xfrm flipV="1">
            <a:off x="22118288" y="16363500"/>
            <a:ext cx="1042416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3" name="Rectangle 20">
            <a:extLst>
              <a:ext uri="{FF2B5EF4-FFF2-40B4-BE49-F238E27FC236}">
                <a16:creationId xmlns:a16="http://schemas.microsoft.com/office/drawing/2014/main" id="{01D28966-8FF6-A206-7781-F42CADF6DEF3}"/>
              </a:ext>
            </a:extLst>
          </p:cNvPr>
          <p:cNvSpPr>
            <a:spLocks noChangeArrowheads="1"/>
          </p:cNvSpPr>
          <p:nvPr userDrawn="1"/>
        </p:nvSpPr>
        <p:spPr bwMode="auto">
          <a:xfrm flipV="1">
            <a:off x="11247119" y="16363500"/>
            <a:ext cx="1042416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4" name="Rectangle 13">
            <a:extLst>
              <a:ext uri="{FF2B5EF4-FFF2-40B4-BE49-F238E27FC236}">
                <a16:creationId xmlns:a16="http://schemas.microsoft.com/office/drawing/2014/main" id="{6E37EBC5-9D9A-E2E0-DA91-657045DAA7F3}"/>
              </a:ext>
            </a:extLst>
          </p:cNvPr>
          <p:cNvSpPr/>
          <p:nvPr userDrawn="1"/>
        </p:nvSpPr>
        <p:spPr>
          <a:xfrm>
            <a:off x="1" y="-2"/>
            <a:ext cx="32918399" cy="3432098"/>
          </a:xfrm>
          <a:prstGeom prst="rect">
            <a:avLst/>
          </a:prstGeom>
          <a:gradFill flip="none" rotWithShape="1">
            <a:gsLst>
              <a:gs pos="100000">
                <a:srgbClr val="093F39"/>
              </a:gs>
              <a:gs pos="16000">
                <a:srgbClr val="3D7A6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dirty="0"/>
          </a:p>
        </p:txBody>
      </p:sp>
    </p:spTree>
    <p:extLst>
      <p:ext uri="{BB962C8B-B14F-4D97-AF65-F5344CB8AC3E}">
        <p14:creationId xmlns:p14="http://schemas.microsoft.com/office/powerpoint/2010/main" val="220061281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6579C-F5B6-C734-C66A-EAF03CD97A2C}"/>
              </a:ext>
            </a:extLst>
          </p:cNvPr>
          <p:cNvSpPr/>
          <p:nvPr/>
        </p:nvSpPr>
        <p:spPr bwMode="auto">
          <a:xfrm>
            <a:off x="25578290" y="9283631"/>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19919946-DC8F-2B73-6F68-825764295793}"/>
              </a:ext>
            </a:extLst>
          </p:cNvPr>
          <p:cNvSpPr>
            <a:spLocks noChangeArrowheads="1"/>
          </p:cNvSpPr>
          <p:nvPr/>
        </p:nvSpPr>
        <p:spPr bwMode="auto">
          <a:xfrm>
            <a:off x="374815" y="3872719"/>
            <a:ext cx="1042416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4" name="Rectangle 21">
            <a:extLst>
              <a:ext uri="{FF2B5EF4-FFF2-40B4-BE49-F238E27FC236}">
                <a16:creationId xmlns:a16="http://schemas.microsoft.com/office/drawing/2014/main" id="{1A3F29A9-9A6E-F2EE-0C5A-0A86723259EA}"/>
              </a:ext>
            </a:extLst>
          </p:cNvPr>
          <p:cNvSpPr>
            <a:spLocks noChangeArrowheads="1"/>
          </p:cNvSpPr>
          <p:nvPr/>
        </p:nvSpPr>
        <p:spPr bwMode="auto">
          <a:xfrm>
            <a:off x="22115844" y="12281681"/>
            <a:ext cx="1042416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5" name="Rectangle 22">
            <a:extLst>
              <a:ext uri="{FF2B5EF4-FFF2-40B4-BE49-F238E27FC236}">
                <a16:creationId xmlns:a16="http://schemas.microsoft.com/office/drawing/2014/main" id="{CD3AF985-1B7F-F9E9-1E69-B721614C08EB}"/>
              </a:ext>
            </a:extLst>
          </p:cNvPr>
          <p:cNvSpPr>
            <a:spLocks noChangeArrowheads="1"/>
          </p:cNvSpPr>
          <p:nvPr/>
        </p:nvSpPr>
        <p:spPr bwMode="auto">
          <a:xfrm>
            <a:off x="11247120" y="3872719"/>
            <a:ext cx="1042416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6" name="Rectangle 24">
            <a:extLst>
              <a:ext uri="{FF2B5EF4-FFF2-40B4-BE49-F238E27FC236}">
                <a16:creationId xmlns:a16="http://schemas.microsoft.com/office/drawing/2014/main" id="{076A2290-B37B-39BF-B52B-32733FCDE6D8}"/>
              </a:ext>
            </a:extLst>
          </p:cNvPr>
          <p:cNvSpPr>
            <a:spLocks noChangeArrowheads="1"/>
          </p:cNvSpPr>
          <p:nvPr/>
        </p:nvSpPr>
        <p:spPr bwMode="auto">
          <a:xfrm>
            <a:off x="11247120" y="8657251"/>
            <a:ext cx="1042416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7" name="Rectangle 25">
            <a:extLst>
              <a:ext uri="{FF2B5EF4-FFF2-40B4-BE49-F238E27FC236}">
                <a16:creationId xmlns:a16="http://schemas.microsoft.com/office/drawing/2014/main" id="{60BE038F-8461-97FA-8718-1285F8F6B696}"/>
              </a:ext>
            </a:extLst>
          </p:cNvPr>
          <p:cNvSpPr>
            <a:spLocks noChangeArrowheads="1"/>
          </p:cNvSpPr>
          <p:nvPr/>
        </p:nvSpPr>
        <p:spPr bwMode="auto">
          <a:xfrm>
            <a:off x="22119425" y="3872719"/>
            <a:ext cx="1042416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8" name="Title 8">
            <a:extLst>
              <a:ext uri="{FF2B5EF4-FFF2-40B4-BE49-F238E27FC236}">
                <a16:creationId xmlns:a16="http://schemas.microsoft.com/office/drawing/2014/main" id="{53484562-FD27-74F1-5A74-E971C77E889C}"/>
              </a:ext>
            </a:extLst>
          </p:cNvPr>
          <p:cNvSpPr txBox="1">
            <a:spLocks/>
          </p:cNvSpPr>
          <p:nvPr/>
        </p:nvSpPr>
        <p:spPr>
          <a:xfrm>
            <a:off x="8031480" y="516853"/>
            <a:ext cx="21638634" cy="1611770"/>
          </a:xfrm>
          <a:prstGeom prst="rect">
            <a:avLst/>
          </a:prstGeom>
        </p:spPr>
        <p:txBody>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4400" dirty="0">
                <a:solidFill>
                  <a:schemeClr val="bg1"/>
                </a:solidFill>
              </a:rPr>
              <a:t>Title – this is a </a:t>
            </a:r>
            <a:r>
              <a:rPr lang="en-US" sz="4400" dirty="0">
                <a:solidFill>
                  <a:schemeClr val="accent2"/>
                </a:solidFill>
              </a:rPr>
              <a:t>72” x 36” (6’ x 3’) poster</a:t>
            </a:r>
            <a:r>
              <a:rPr lang="en-US" sz="4400" dirty="0">
                <a:solidFill>
                  <a:schemeClr val="bg1"/>
                </a:solidFill>
              </a:rPr>
              <a:t>, 88 point </a:t>
            </a:r>
            <a:r>
              <a:rPr lang="en-US" sz="4400" dirty="0" err="1">
                <a:solidFill>
                  <a:schemeClr val="bg1"/>
                </a:solidFill>
              </a:rPr>
              <a:t>Lato</a:t>
            </a:r>
            <a:r>
              <a:rPr lang="en-US" sz="4400" dirty="0">
                <a:solidFill>
                  <a:schemeClr val="bg1"/>
                </a:solidFill>
              </a:rPr>
              <a:t> heavy title heading, legible at 16 feet away when printed at 200%</a:t>
            </a:r>
          </a:p>
        </p:txBody>
      </p:sp>
      <p:sp>
        <p:nvSpPr>
          <p:cNvPr id="9" name="Subtitle 9">
            <a:extLst>
              <a:ext uri="{FF2B5EF4-FFF2-40B4-BE49-F238E27FC236}">
                <a16:creationId xmlns:a16="http://schemas.microsoft.com/office/drawing/2014/main" id="{3F23E177-2414-D8AD-B309-59FC9361606C}"/>
              </a:ext>
            </a:extLst>
          </p:cNvPr>
          <p:cNvSpPr txBox="1">
            <a:spLocks/>
          </p:cNvSpPr>
          <p:nvPr/>
        </p:nvSpPr>
        <p:spPr>
          <a:xfrm>
            <a:off x="8031481" y="2069674"/>
            <a:ext cx="21638633" cy="1276563"/>
          </a:xfrm>
          <a:prstGeom prst="rect">
            <a:avLst/>
          </a:prstGeom>
        </p:spPr>
        <p:txBody>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2800" dirty="0">
                <a:solidFill>
                  <a:schemeClr val="bg1"/>
                </a:solidFill>
              </a:rPr>
              <a:t>Authors and affiliations</a:t>
            </a:r>
          </a:p>
          <a:p>
            <a:pPr marL="0" indent="0" algn="ctr">
              <a:spcBef>
                <a:spcPts val="0"/>
              </a:spcBef>
              <a:buNone/>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0" name="Rectangle 9">
            <a:extLst>
              <a:ext uri="{FF2B5EF4-FFF2-40B4-BE49-F238E27FC236}">
                <a16:creationId xmlns:a16="http://schemas.microsoft.com/office/drawing/2014/main" id="{0F7CE5BB-0BC8-3D86-0AA0-BD03EE89AFD6}"/>
              </a:ext>
            </a:extLst>
          </p:cNvPr>
          <p:cNvSpPr/>
          <p:nvPr/>
        </p:nvSpPr>
        <p:spPr>
          <a:xfrm>
            <a:off x="24633409" y="7614617"/>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1" name="Rectangle 10">
            <a:extLst>
              <a:ext uri="{FF2B5EF4-FFF2-40B4-BE49-F238E27FC236}">
                <a16:creationId xmlns:a16="http://schemas.microsoft.com/office/drawing/2014/main" id="{FC3B3CF0-4715-0D5A-DFEC-5DFB9C8AAA54}"/>
              </a:ext>
            </a:extLst>
          </p:cNvPr>
          <p:cNvSpPr/>
          <p:nvPr/>
        </p:nvSpPr>
        <p:spPr>
          <a:xfrm>
            <a:off x="26939729" y="7614617"/>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2" name="Rectangle 11">
            <a:extLst>
              <a:ext uri="{FF2B5EF4-FFF2-40B4-BE49-F238E27FC236}">
                <a16:creationId xmlns:a16="http://schemas.microsoft.com/office/drawing/2014/main" id="{ADB5E58F-0CCA-A2DA-8E32-D5F0491F6983}"/>
              </a:ext>
            </a:extLst>
          </p:cNvPr>
          <p:cNvSpPr/>
          <p:nvPr/>
        </p:nvSpPr>
        <p:spPr>
          <a:xfrm>
            <a:off x="22327089" y="7614617"/>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TextBox 12">
            <a:extLst>
              <a:ext uri="{FF2B5EF4-FFF2-40B4-BE49-F238E27FC236}">
                <a16:creationId xmlns:a16="http://schemas.microsoft.com/office/drawing/2014/main" id="{A039A428-0BC9-D78C-7A1E-D31D9F04AEBE}"/>
              </a:ext>
            </a:extLst>
          </p:cNvPr>
          <p:cNvSpPr txBox="1"/>
          <p:nvPr/>
        </p:nvSpPr>
        <p:spPr>
          <a:xfrm>
            <a:off x="22327089" y="7061201"/>
            <a:ext cx="8299026" cy="338554"/>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14" name="TextBox 13">
            <a:extLst>
              <a:ext uri="{FF2B5EF4-FFF2-40B4-BE49-F238E27FC236}">
                <a16:creationId xmlns:a16="http://schemas.microsoft.com/office/drawing/2014/main" id="{1E7BB111-AD21-DBB5-4B82-DEE0F79972EB}"/>
              </a:ext>
            </a:extLst>
          </p:cNvPr>
          <p:cNvSpPr txBox="1"/>
          <p:nvPr/>
        </p:nvSpPr>
        <p:spPr>
          <a:xfrm>
            <a:off x="592667" y="4647009"/>
            <a:ext cx="9938998" cy="9859109"/>
          </a:xfrm>
          <a:prstGeom prst="rect">
            <a:avLst/>
          </a:prstGeom>
          <a:noFill/>
        </p:spPr>
        <p:txBody>
          <a:bodyPr wrap="square" rtlCol="0">
            <a:noAutofit/>
          </a:bodyPr>
          <a:lstStyle/>
          <a:p>
            <a:pPr>
              <a:spcAft>
                <a:spcPts val="800"/>
              </a:spcAft>
            </a:pPr>
            <a:r>
              <a:rPr lang="en-US" sz="1600" dirty="0"/>
              <a:t>Any posters that are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36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pt</a:t>
            </a:r>
          </a:p>
          <a:p>
            <a:pPr marL="384166" indent="-231770">
              <a:spcAft>
                <a:spcPts val="800"/>
              </a:spcAft>
              <a:buFont typeface="Arial" panose="020B0604020202020204" pitchFamily="34" charset="0"/>
              <a:buChar char="•"/>
            </a:pPr>
            <a:r>
              <a:rPr lang="en-US" sz="1600" dirty="0"/>
              <a:t>Captions: 18 </a:t>
            </a:r>
            <a:r>
              <a:rPr lang="en-US" sz="1600" dirty="0" err="1"/>
              <a:t>pt</a:t>
            </a:r>
            <a:endParaRPr lang="en-US" sz="1600" dirty="0"/>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15" name="Chart 14">
            <a:extLst>
              <a:ext uri="{FF2B5EF4-FFF2-40B4-BE49-F238E27FC236}">
                <a16:creationId xmlns:a16="http://schemas.microsoft.com/office/drawing/2014/main" id="{FD66F19B-F5FA-3B92-C76C-E4644DA21CBE}"/>
              </a:ext>
            </a:extLst>
          </p:cNvPr>
          <p:cNvGraphicFramePr/>
          <p:nvPr>
            <p:extLst>
              <p:ext uri="{D42A27DB-BD31-4B8C-83A1-F6EECF244321}">
                <p14:modId xmlns:p14="http://schemas.microsoft.com/office/powerpoint/2010/main" val="1441526112"/>
              </p:ext>
            </p:extLst>
          </p:nvPr>
        </p:nvGraphicFramePr>
        <p:xfrm>
          <a:off x="16619808" y="126627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B2E624FA-2E24-1588-23C6-31CA4A973D1B}"/>
              </a:ext>
            </a:extLst>
          </p:cNvPr>
          <p:cNvSpPr txBox="1"/>
          <p:nvPr/>
        </p:nvSpPr>
        <p:spPr>
          <a:xfrm>
            <a:off x="11430000" y="4647009"/>
            <a:ext cx="9172283" cy="3733569"/>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7" name="TextBox 16">
            <a:extLst>
              <a:ext uri="{FF2B5EF4-FFF2-40B4-BE49-F238E27FC236}">
                <a16:creationId xmlns:a16="http://schemas.microsoft.com/office/drawing/2014/main" id="{B3444440-81FE-1AF2-1889-16F0FFB31C0D}"/>
              </a:ext>
            </a:extLst>
          </p:cNvPr>
          <p:cNvSpPr txBox="1"/>
          <p:nvPr/>
        </p:nvSpPr>
        <p:spPr>
          <a:xfrm>
            <a:off x="22327089" y="14562612"/>
            <a:ext cx="9938998" cy="1323439"/>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18" name="Rectangle 17">
            <a:extLst>
              <a:ext uri="{FF2B5EF4-FFF2-40B4-BE49-F238E27FC236}">
                <a16:creationId xmlns:a16="http://schemas.microsoft.com/office/drawing/2014/main" id="{4C035E8C-9684-8C63-59A1-EB326F781951}"/>
              </a:ext>
            </a:extLst>
          </p:cNvPr>
          <p:cNvSpPr/>
          <p:nvPr/>
        </p:nvSpPr>
        <p:spPr bwMode="auto">
          <a:xfrm>
            <a:off x="22327089" y="5612219"/>
            <a:ext cx="2484593"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19" name="Rectangle 18">
            <a:extLst>
              <a:ext uri="{FF2B5EF4-FFF2-40B4-BE49-F238E27FC236}">
                <a16:creationId xmlns:a16="http://schemas.microsoft.com/office/drawing/2014/main" id="{7E0B48E5-4C77-CC28-D310-CDE96547579E}"/>
              </a:ext>
            </a:extLst>
          </p:cNvPr>
          <p:cNvSpPr/>
          <p:nvPr/>
        </p:nvSpPr>
        <p:spPr bwMode="auto">
          <a:xfrm>
            <a:off x="25226620" y="5612219"/>
            <a:ext cx="2484593"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0" name="Rectangle 19">
            <a:extLst>
              <a:ext uri="{FF2B5EF4-FFF2-40B4-BE49-F238E27FC236}">
                <a16:creationId xmlns:a16="http://schemas.microsoft.com/office/drawing/2014/main" id="{93EF9831-0A7C-7D04-1E7E-7006E1D5C1C4}"/>
              </a:ext>
            </a:extLst>
          </p:cNvPr>
          <p:cNvSpPr/>
          <p:nvPr/>
        </p:nvSpPr>
        <p:spPr bwMode="auto">
          <a:xfrm>
            <a:off x="28126150" y="5612219"/>
            <a:ext cx="2484593"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1" name="Rectangle 21">
            <a:extLst>
              <a:ext uri="{FF2B5EF4-FFF2-40B4-BE49-F238E27FC236}">
                <a16:creationId xmlns:a16="http://schemas.microsoft.com/office/drawing/2014/main" id="{E9DB6C2D-1DCC-9651-4AF3-095D948EE16C}"/>
              </a:ext>
            </a:extLst>
          </p:cNvPr>
          <p:cNvSpPr>
            <a:spLocks noChangeArrowheads="1"/>
          </p:cNvSpPr>
          <p:nvPr/>
        </p:nvSpPr>
        <p:spPr bwMode="auto">
          <a:xfrm>
            <a:off x="22115844" y="13016799"/>
            <a:ext cx="1042416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3" name="Rectangle 21">
            <a:extLst>
              <a:ext uri="{FF2B5EF4-FFF2-40B4-BE49-F238E27FC236}">
                <a16:creationId xmlns:a16="http://schemas.microsoft.com/office/drawing/2014/main" id="{17C14F76-D566-FB1E-C156-8B645EF5BD69}"/>
              </a:ext>
            </a:extLst>
          </p:cNvPr>
          <p:cNvSpPr>
            <a:spLocks noChangeArrowheads="1"/>
          </p:cNvSpPr>
          <p:nvPr/>
        </p:nvSpPr>
        <p:spPr bwMode="auto">
          <a:xfrm>
            <a:off x="22115844" y="13772894"/>
            <a:ext cx="1042416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TextBox 53">
            <a:extLst>
              <a:ext uri="{FF2B5EF4-FFF2-40B4-BE49-F238E27FC236}">
                <a16:creationId xmlns:a16="http://schemas.microsoft.com/office/drawing/2014/main" id="{BDD2F6F6-FD82-3458-4F4B-2E978CF261BC}"/>
              </a:ext>
            </a:extLst>
          </p:cNvPr>
          <p:cNvSpPr txBox="1"/>
          <p:nvPr/>
        </p:nvSpPr>
        <p:spPr>
          <a:xfrm>
            <a:off x="22327089" y="4647009"/>
            <a:ext cx="9998644" cy="951656"/>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986A651A-7C70-8A39-4467-751D1697E3A6}"/>
              </a:ext>
            </a:extLst>
          </p:cNvPr>
          <p:cNvSpPr txBox="1"/>
          <p:nvPr/>
        </p:nvSpPr>
        <p:spPr>
          <a:xfrm>
            <a:off x="22327089" y="8439081"/>
            <a:ext cx="9938998" cy="760354"/>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1CCCEE72-257B-C47C-3623-7C33D80EE0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11410" y="9591656"/>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84B9D3D6-E720-AAA1-69BA-AF8A8DF276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80810" y="9591656"/>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A5D6B528-1127-4A5E-1554-62B98F783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93910" y="11365627"/>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FEA6D81F-A222-0E1E-E1A8-7770861392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63310" y="11365627"/>
            <a:ext cx="2540000" cy="645160"/>
          </a:xfrm>
          <a:prstGeom prst="rect">
            <a:avLst/>
          </a:prstGeom>
        </p:spPr>
      </p:pic>
      <p:sp>
        <p:nvSpPr>
          <p:cNvPr id="61" name="TextBox 60">
            <a:extLst>
              <a:ext uri="{FF2B5EF4-FFF2-40B4-BE49-F238E27FC236}">
                <a16:creationId xmlns:a16="http://schemas.microsoft.com/office/drawing/2014/main" id="{35F4E59E-B44D-8587-73CE-E9D1EDF4E1A9}"/>
              </a:ext>
            </a:extLst>
          </p:cNvPr>
          <p:cNvSpPr txBox="1"/>
          <p:nvPr/>
        </p:nvSpPr>
        <p:spPr>
          <a:xfrm>
            <a:off x="16154751" y="9439844"/>
            <a:ext cx="5248982" cy="2513509"/>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8A8CA3A8-4825-06DC-48F1-017A983E0566}"/>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2357453" y="9476073"/>
            <a:ext cx="3322319" cy="2071497"/>
          </a:xfrm>
          <a:prstGeom prst="rect">
            <a:avLst/>
          </a:prstGeom>
        </p:spPr>
      </p:pic>
      <p:sp>
        <p:nvSpPr>
          <p:cNvPr id="63" name="TextBox 62">
            <a:extLst>
              <a:ext uri="{FF2B5EF4-FFF2-40B4-BE49-F238E27FC236}">
                <a16:creationId xmlns:a16="http://schemas.microsoft.com/office/drawing/2014/main" id="{F4CCAEA5-767D-4B5A-977E-A58560040CE6}"/>
              </a:ext>
            </a:extLst>
          </p:cNvPr>
          <p:cNvSpPr txBox="1"/>
          <p:nvPr/>
        </p:nvSpPr>
        <p:spPr>
          <a:xfrm>
            <a:off x="12357453" y="11688207"/>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DC890849-825C-C9AA-3510-49DC72F86B4E}"/>
              </a:ext>
            </a:extLst>
          </p:cNvPr>
          <p:cNvSpPr txBox="1"/>
          <p:nvPr/>
        </p:nvSpPr>
        <p:spPr>
          <a:xfrm>
            <a:off x="12357453" y="15349452"/>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0E758F44-EA03-F820-72A7-0AA119A6338D}"/>
              </a:ext>
            </a:extLst>
          </p:cNvPr>
          <p:cNvGraphicFramePr/>
          <p:nvPr>
            <p:extLst>
              <p:ext uri="{D42A27DB-BD31-4B8C-83A1-F6EECF244321}">
                <p14:modId xmlns:p14="http://schemas.microsoft.com/office/powerpoint/2010/main" val="645083445"/>
              </p:ext>
            </p:extLst>
          </p:nvPr>
        </p:nvGraphicFramePr>
        <p:xfrm>
          <a:off x="12318630" y="125957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2E832533-6C78-6400-5036-32205C7D74D1}"/>
              </a:ext>
            </a:extLst>
          </p:cNvPr>
          <p:cNvSpPr txBox="1"/>
          <p:nvPr/>
        </p:nvSpPr>
        <p:spPr>
          <a:xfrm>
            <a:off x="16550635" y="15349452"/>
            <a:ext cx="3381339" cy="246221"/>
          </a:xfrm>
          <a:prstGeom prst="rect">
            <a:avLst/>
          </a:prstGeom>
          <a:noFill/>
        </p:spPr>
        <p:txBody>
          <a:bodyPr wrap="square" rtlCol="0">
            <a:spAutoFit/>
          </a:bodyPr>
          <a:lstStyle/>
          <a:p>
            <a:r>
              <a:rPr lang="en-US" sz="1000" dirty="0"/>
              <a:t>Figure 3 – example chart</a:t>
            </a:r>
          </a:p>
        </p:txBody>
      </p:sp>
      <p:pic>
        <p:nvPicPr>
          <p:cNvPr id="68" name="Picture 67" descr="Logo, company name&#10;&#10;Description automatically generated">
            <a:extLst>
              <a:ext uri="{FF2B5EF4-FFF2-40B4-BE49-F238E27FC236}">
                <a16:creationId xmlns:a16="http://schemas.microsoft.com/office/drawing/2014/main" id="{A15A7DEC-D633-9269-F770-33F0CA62B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161" y="335097"/>
            <a:ext cx="4089111" cy="2866468"/>
          </a:xfrm>
          <a:prstGeom prst="rect">
            <a:avLst/>
          </a:prstGeom>
        </p:spPr>
      </p:pic>
    </p:spTree>
    <p:extLst>
      <p:ext uri="{BB962C8B-B14F-4D97-AF65-F5344CB8AC3E}">
        <p14:creationId xmlns:p14="http://schemas.microsoft.com/office/powerpoint/2010/main" val="3736499287"/>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93</TotalTime>
  <Words>788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cp:lastModifiedBy>Matthew Garin</cp:lastModifiedBy>
  <cp:revision>16</cp:revision>
  <dcterms:created xsi:type="dcterms:W3CDTF">2023-01-18T03:29:46Z</dcterms:created>
  <dcterms:modified xsi:type="dcterms:W3CDTF">2023-01-21T19:51:56Z</dcterms:modified>
  <cp:category>poster template</cp:category>
</cp:coreProperties>
</file>