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86" r:id="rId6"/>
  </p:sldMasterIdLst>
  <p:notesMasterIdLst>
    <p:notesMasterId r:id="rId34"/>
  </p:notesMasterIdLst>
  <p:sldIdLst>
    <p:sldId id="287" r:id="rId7"/>
    <p:sldId id="398" r:id="rId8"/>
    <p:sldId id="431" r:id="rId9"/>
    <p:sldId id="432" r:id="rId10"/>
    <p:sldId id="433" r:id="rId11"/>
    <p:sldId id="319" r:id="rId12"/>
    <p:sldId id="387" r:id="rId13"/>
    <p:sldId id="378" r:id="rId14"/>
    <p:sldId id="402" r:id="rId15"/>
    <p:sldId id="394" r:id="rId16"/>
    <p:sldId id="416" r:id="rId17"/>
    <p:sldId id="417" r:id="rId18"/>
    <p:sldId id="418" r:id="rId19"/>
    <p:sldId id="415" r:id="rId20"/>
    <p:sldId id="389"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e3a173b06e0e755d77b78cc2f0298df8f6793551f83464e00d76377ad972d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4F"/>
    <a:srgbClr val="093F39"/>
    <a:srgbClr val="0F734E"/>
    <a:srgbClr val="179769"/>
    <a:srgbClr val="FFC844"/>
    <a:srgbClr val="1E7C66"/>
    <a:srgbClr val="FFCC33"/>
    <a:srgbClr val="ACC9C0"/>
    <a:srgbClr val="00926E"/>
    <a:srgbClr val="92D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792" dt="2021-02-23T18:24:18.714"/>
    <p1510:client id="{3ACC06BA-211D-A7D1-5742-439EEE1CCD98}" v="10" dt="2021-02-23T16:38:05.391"/>
    <p1510:client id="{44C846D8-74E5-1E2A-294F-94EF083F2808}" v="293" dt="2021-02-24T21:12:07.324"/>
    <p1510:client id="{B428AE9F-80B7-B000-D801-CA1A3852E99C}" v="34" dt="2021-02-23T19:32:57.041"/>
    <p1510:client id="{CD5661AA-8FCF-8EB6-E64C-A2473C2A5BAE}" v="8" dt="2021-02-23T21:02:47.443"/>
    <p1510:client id="{D07F6B00-6460-7F46-8A68-CE79A5531377}" v="441" dt="2021-02-23T19:47:24.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3"/>
    <p:restoredTop sz="94663"/>
  </p:normalViewPr>
  <p:slideViewPr>
    <p:cSldViewPr snapToGrid="0">
      <p:cViewPr varScale="1">
        <p:scale>
          <a:sx n="88" d="100"/>
          <a:sy n="88" d="100"/>
        </p:scale>
        <p:origin x="59" y="91"/>
      </p:cViewPr>
      <p:guideLst/>
    </p:cSldViewPr>
  </p:slideViewPr>
  <p:outlineViewPr>
    <p:cViewPr>
      <p:scale>
        <a:sx n="33" d="100"/>
        <a:sy n="33" d="100"/>
      </p:scale>
      <p:origin x="0" y="-1264"/>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idx="1"/>
          </p:nvPr>
        </p:nvSpPr>
        <p:spPr>
          <a:xfrm>
            <a:off x="4143737" y="1"/>
            <a:ext cx="3169810" cy="481370"/>
          </a:xfrm>
          <a:prstGeom prst="rect">
            <a:avLst/>
          </a:prstGeom>
        </p:spPr>
        <p:txBody>
          <a:bodyPr vert="horz" lIns="94704" tIns="47352" rIns="94704" bIns="47352" rtlCol="0"/>
          <a:lstStyle>
            <a:lvl1pPr algn="r">
              <a:defRPr sz="1200"/>
            </a:lvl1pPr>
          </a:lstStyle>
          <a:p>
            <a:fld id="{63D458FA-F1A8-4246-825B-78DE34D420E1}" type="datetimeFigureOut">
              <a:rPr lang="en-US" smtClean="0"/>
              <a:t>1/30/2023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704" tIns="47352" rIns="94704" bIns="47352" rtlCol="0" anchor="ctr"/>
          <a:lstStyle/>
          <a:p>
            <a:endParaRPr lang="en-US"/>
          </a:p>
        </p:txBody>
      </p:sp>
      <p:sp>
        <p:nvSpPr>
          <p:cNvPr id="5" name="Notes Placeholder 4"/>
          <p:cNvSpPr>
            <a:spLocks noGrp="1"/>
          </p:cNvSpPr>
          <p:nvPr>
            <p:ph type="body" sz="quarter" idx="3"/>
          </p:nvPr>
        </p:nvSpPr>
        <p:spPr>
          <a:xfrm>
            <a:off x="730860" y="4620496"/>
            <a:ext cx="5853483" cy="3780555"/>
          </a:xfrm>
          <a:prstGeom prst="rect">
            <a:avLst/>
          </a:prstGeom>
        </p:spPr>
        <p:txBody>
          <a:bodyPr vert="horz" lIns="94704" tIns="47352" rIns="94704" bIns="47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32"/>
            <a:ext cx="3169810" cy="481370"/>
          </a:xfrm>
          <a:prstGeom prst="rect">
            <a:avLst/>
          </a:prstGeom>
        </p:spPr>
        <p:txBody>
          <a:bodyPr vert="horz" lIns="94704" tIns="47352" rIns="94704" bIns="47352" rtlCol="0" anchor="b"/>
          <a:lstStyle>
            <a:lvl1pPr algn="l">
              <a:defRPr sz="1200"/>
            </a:lvl1pPr>
          </a:lstStyle>
          <a:p>
            <a:endParaRPr lang="en-US"/>
          </a:p>
        </p:txBody>
      </p:sp>
      <p:sp>
        <p:nvSpPr>
          <p:cNvPr id="7" name="Slide Number Placeholder 6"/>
          <p:cNvSpPr>
            <a:spLocks noGrp="1"/>
          </p:cNvSpPr>
          <p:nvPr>
            <p:ph type="sldNum" sz="quarter" idx="5"/>
          </p:nvPr>
        </p:nvSpPr>
        <p:spPr>
          <a:xfrm>
            <a:off x="4143737" y="9119832"/>
            <a:ext cx="3169810" cy="481370"/>
          </a:xfrm>
          <a:prstGeom prst="rect">
            <a:avLst/>
          </a:prstGeom>
        </p:spPr>
        <p:txBody>
          <a:bodyPr vert="horz" lIns="94704" tIns="47352" rIns="94704" bIns="47352" rtlCol="0" anchor="b"/>
          <a:lstStyle>
            <a:lvl1pPr algn="r">
              <a:defRPr sz="1200"/>
            </a:lvl1pPr>
          </a:lstStyle>
          <a:p>
            <a:fld id="{2AB721A6-773F-4659-A391-F7DFA00FB293}" type="slidenum">
              <a:rPr lang="en-US" smtClean="0"/>
              <a:t>‹#›</a:t>
            </a:fld>
            <a:endParaRPr lang="en-US"/>
          </a:p>
        </p:txBody>
      </p:sp>
    </p:spTree>
    <p:extLst>
      <p:ext uri="{BB962C8B-B14F-4D97-AF65-F5344CB8AC3E}">
        <p14:creationId xmlns:p14="http://schemas.microsoft.com/office/powerpoint/2010/main" val="295461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721A6-773F-4659-A391-F7DFA00FB293}" type="slidenum">
              <a:rPr lang="en-US" smtClean="0"/>
              <a:t>1</a:t>
            </a:fld>
            <a:endParaRPr lang="en-US"/>
          </a:p>
        </p:txBody>
      </p:sp>
    </p:spTree>
    <p:extLst>
      <p:ext uri="{BB962C8B-B14F-4D97-AF65-F5344CB8AC3E}">
        <p14:creationId xmlns:p14="http://schemas.microsoft.com/office/powerpoint/2010/main" val="283728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721A6-773F-4659-A391-F7DFA00FB293}" type="slidenum">
              <a:rPr lang="en-US" smtClean="0"/>
              <a:t>18</a:t>
            </a:fld>
            <a:endParaRPr lang="en-US"/>
          </a:p>
        </p:txBody>
      </p:sp>
    </p:spTree>
    <p:extLst>
      <p:ext uri="{BB962C8B-B14F-4D97-AF65-F5344CB8AC3E}">
        <p14:creationId xmlns:p14="http://schemas.microsoft.com/office/powerpoint/2010/main" val="275207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AB721A6-773F-4659-A391-F7DFA00FB293}" type="slidenum">
              <a:rPr lang="en-US" smtClean="0"/>
              <a:t>19</a:t>
            </a:fld>
            <a:endParaRPr lang="en-US"/>
          </a:p>
        </p:txBody>
      </p:sp>
    </p:spTree>
    <p:extLst>
      <p:ext uri="{BB962C8B-B14F-4D97-AF65-F5344CB8AC3E}">
        <p14:creationId xmlns:p14="http://schemas.microsoft.com/office/powerpoint/2010/main" val="318774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AB721A6-773F-4659-A391-F7DFA00FB293}" type="slidenum">
              <a:rPr lang="en-US" smtClean="0"/>
              <a:t>20</a:t>
            </a:fld>
            <a:endParaRPr lang="en-US"/>
          </a:p>
        </p:txBody>
      </p:sp>
    </p:spTree>
    <p:extLst>
      <p:ext uri="{BB962C8B-B14F-4D97-AF65-F5344CB8AC3E}">
        <p14:creationId xmlns:p14="http://schemas.microsoft.com/office/powerpoint/2010/main" val="29193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AB721A6-773F-4659-A391-F7DFA00FB293}" type="slidenum">
              <a:rPr lang="en-US" smtClean="0"/>
              <a:t>21</a:t>
            </a:fld>
            <a:endParaRPr lang="en-US"/>
          </a:p>
        </p:txBody>
      </p:sp>
    </p:spTree>
    <p:extLst>
      <p:ext uri="{BB962C8B-B14F-4D97-AF65-F5344CB8AC3E}">
        <p14:creationId xmlns:p14="http://schemas.microsoft.com/office/powerpoint/2010/main" val="35231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AB721A6-773F-4659-A391-F7DFA00FB293}" type="slidenum">
              <a:rPr lang="en-US" smtClean="0"/>
              <a:t>22</a:t>
            </a:fld>
            <a:endParaRPr lang="en-US"/>
          </a:p>
        </p:txBody>
      </p:sp>
    </p:spTree>
    <p:extLst>
      <p:ext uri="{BB962C8B-B14F-4D97-AF65-F5344CB8AC3E}">
        <p14:creationId xmlns:p14="http://schemas.microsoft.com/office/powerpoint/2010/main" val="198213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721A6-773F-4659-A391-F7DFA00FB293}" type="slidenum">
              <a:rPr lang="en-US" smtClean="0"/>
              <a:t>2</a:t>
            </a:fld>
            <a:endParaRPr lang="en-US"/>
          </a:p>
        </p:txBody>
      </p:sp>
    </p:spTree>
    <p:extLst>
      <p:ext uri="{BB962C8B-B14F-4D97-AF65-F5344CB8AC3E}">
        <p14:creationId xmlns:p14="http://schemas.microsoft.com/office/powerpoint/2010/main" val="365909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721A6-773F-4659-A391-F7DFA00FB293}" type="slidenum">
              <a:rPr lang="en-US" smtClean="0"/>
              <a:t>6</a:t>
            </a:fld>
            <a:endParaRPr lang="en-US"/>
          </a:p>
        </p:txBody>
      </p:sp>
    </p:spTree>
    <p:extLst>
      <p:ext uri="{BB962C8B-B14F-4D97-AF65-F5344CB8AC3E}">
        <p14:creationId xmlns:p14="http://schemas.microsoft.com/office/powerpoint/2010/main" val="55291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AB721A6-773F-4659-A391-F7DFA00FB293}" type="slidenum">
              <a:rPr lang="en-US" smtClean="0"/>
              <a:t>7</a:t>
            </a:fld>
            <a:endParaRPr lang="en-US"/>
          </a:p>
        </p:txBody>
      </p:sp>
    </p:spTree>
    <p:extLst>
      <p:ext uri="{BB962C8B-B14F-4D97-AF65-F5344CB8AC3E}">
        <p14:creationId xmlns:p14="http://schemas.microsoft.com/office/powerpoint/2010/main" val="125571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AB721A6-773F-4659-A391-F7DFA00FB293}" type="slidenum">
              <a:rPr lang="en-US" smtClean="0"/>
              <a:t>8</a:t>
            </a:fld>
            <a:endParaRPr lang="en-US"/>
          </a:p>
        </p:txBody>
      </p:sp>
    </p:spTree>
    <p:extLst>
      <p:ext uri="{BB962C8B-B14F-4D97-AF65-F5344CB8AC3E}">
        <p14:creationId xmlns:p14="http://schemas.microsoft.com/office/powerpoint/2010/main" val="349022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AB721A6-773F-4659-A391-F7DFA00FB293}" type="slidenum">
              <a:rPr lang="en-US" smtClean="0"/>
              <a:t>9</a:t>
            </a:fld>
            <a:endParaRPr lang="en-US"/>
          </a:p>
        </p:txBody>
      </p:sp>
    </p:spTree>
    <p:extLst>
      <p:ext uri="{BB962C8B-B14F-4D97-AF65-F5344CB8AC3E}">
        <p14:creationId xmlns:p14="http://schemas.microsoft.com/office/powerpoint/2010/main" val="303653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AB721A6-773F-4659-A391-F7DFA00FB293}" type="slidenum">
              <a:rPr lang="en-US" smtClean="0"/>
              <a:t>10</a:t>
            </a:fld>
            <a:endParaRPr lang="en-US"/>
          </a:p>
        </p:txBody>
      </p:sp>
    </p:spTree>
    <p:extLst>
      <p:ext uri="{BB962C8B-B14F-4D97-AF65-F5344CB8AC3E}">
        <p14:creationId xmlns:p14="http://schemas.microsoft.com/office/powerpoint/2010/main" val="340158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721A6-773F-4659-A391-F7DFA00FB293}" type="slidenum">
              <a:rPr lang="en-US" smtClean="0"/>
              <a:t>16</a:t>
            </a:fld>
            <a:endParaRPr lang="en-US"/>
          </a:p>
        </p:txBody>
      </p:sp>
    </p:spTree>
    <p:extLst>
      <p:ext uri="{BB962C8B-B14F-4D97-AF65-F5344CB8AC3E}">
        <p14:creationId xmlns:p14="http://schemas.microsoft.com/office/powerpoint/2010/main" val="191996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721A6-773F-4659-A391-F7DFA00FB293}" type="slidenum">
              <a:rPr lang="en-US" smtClean="0"/>
              <a:t>17</a:t>
            </a:fld>
            <a:endParaRPr lang="en-US"/>
          </a:p>
        </p:txBody>
      </p:sp>
    </p:spTree>
    <p:extLst>
      <p:ext uri="{BB962C8B-B14F-4D97-AF65-F5344CB8AC3E}">
        <p14:creationId xmlns:p14="http://schemas.microsoft.com/office/powerpoint/2010/main" val="3359373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D63B4D-8A98-784B-87F0-DF7C74957F99}"/>
              </a:ext>
              <a:ext uri="{C183D7F6-B498-43B3-948B-1728B52AA6E4}">
                <adec:decorative xmlns:adec="http://schemas.microsoft.com/office/drawing/2017/decorative" val="1"/>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3313"/>
            <a:ext cx="12192000" cy="6864626"/>
          </a:xfrm>
          <a:prstGeom prst="rect">
            <a:avLst/>
          </a:prstGeom>
        </p:spPr>
      </p:pic>
      <p:sp>
        <p:nvSpPr>
          <p:cNvPr id="8" name="Rectangle 7">
            <a:extLst>
              <a:ext uri="{FF2B5EF4-FFF2-40B4-BE49-F238E27FC236}">
                <a16:creationId xmlns:a16="http://schemas.microsoft.com/office/drawing/2014/main" id="{126F08B6-9585-7748-9BF4-E7F6F6CA5832}"/>
              </a:ext>
              <a:ext uri="{C183D7F6-B498-43B3-948B-1728B52AA6E4}">
                <adec:decorative xmlns:adec="http://schemas.microsoft.com/office/drawing/2017/decorative" val="1"/>
              </a:ext>
            </a:extLst>
          </p:cNvPr>
          <p:cNvSpPr/>
          <p:nvPr userDrawn="1"/>
        </p:nvSpPr>
        <p:spPr>
          <a:xfrm>
            <a:off x="0" y="0"/>
            <a:ext cx="3348842" cy="6858000"/>
          </a:xfrm>
          <a:prstGeom prst="rect">
            <a:avLst/>
          </a:prstGeom>
          <a:solidFill>
            <a:srgbClr val="00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99472BD-92B8-1B4D-9FEB-F686156F3308}"/>
              </a:ext>
            </a:extLst>
          </p:cNvPr>
          <p:cNvSpPr>
            <a:spLocks noGrp="1"/>
          </p:cNvSpPr>
          <p:nvPr>
            <p:ph type="ctrTitle"/>
          </p:nvPr>
        </p:nvSpPr>
        <p:spPr>
          <a:xfrm>
            <a:off x="3716977" y="320634"/>
            <a:ext cx="7643750" cy="3491971"/>
          </a:xfrm>
        </p:spPr>
        <p:txBody>
          <a:bodyPr anchor="b">
            <a:normAutofit/>
          </a:bodyPr>
          <a:lstStyle>
            <a:lvl1pPr algn="l">
              <a:defRPr sz="8000" b="1">
                <a:solidFill>
                  <a:srgbClr val="00594F"/>
                </a:solidFill>
              </a:defRPr>
            </a:lvl1pPr>
          </a:lstStyle>
          <a:p>
            <a:r>
              <a:rPr lang="en-US"/>
              <a:t>Click to edit Master title style</a:t>
            </a:r>
          </a:p>
        </p:txBody>
      </p:sp>
      <p:sp>
        <p:nvSpPr>
          <p:cNvPr id="10" name="Subtitle 2">
            <a:extLst>
              <a:ext uri="{FF2B5EF4-FFF2-40B4-BE49-F238E27FC236}">
                <a16:creationId xmlns:a16="http://schemas.microsoft.com/office/drawing/2014/main" id="{9767F40E-49D4-FD4C-9F94-A7450DD1CF93}"/>
              </a:ext>
            </a:extLst>
          </p:cNvPr>
          <p:cNvSpPr>
            <a:spLocks noGrp="1"/>
          </p:cNvSpPr>
          <p:nvPr>
            <p:ph type="subTitle" idx="1"/>
          </p:nvPr>
        </p:nvSpPr>
        <p:spPr>
          <a:xfrm>
            <a:off x="3716977" y="3904680"/>
            <a:ext cx="764375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D1964E13-C5BB-6440-BA89-1C3A3208A85F}"/>
              </a:ext>
              <a:ext uri="{C183D7F6-B498-43B3-948B-1728B52AA6E4}">
                <adec:decorative xmlns:adec="http://schemas.microsoft.com/office/drawing/2017/decorative" val="1"/>
              </a:ext>
            </a:extLst>
          </p:cNvPr>
          <p:cNvSpPr/>
          <p:nvPr userDrawn="1"/>
        </p:nvSpPr>
        <p:spPr>
          <a:xfrm>
            <a:off x="3269178" y="1487347"/>
            <a:ext cx="159327" cy="2273172"/>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14C52E-FF31-9341-ABAF-558A108852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Tree>
    <p:extLst>
      <p:ext uri="{BB962C8B-B14F-4D97-AF65-F5344CB8AC3E}">
        <p14:creationId xmlns:p14="http://schemas.microsoft.com/office/powerpoint/2010/main" val="198287217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9B2871-B4C3-42B4-A2FC-4DA028A06F7A}"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1134058387"/>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9B2871-B4C3-42B4-A2FC-4DA028A06F7A}"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183904848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B2871-B4C3-42B4-A2FC-4DA028A06F7A}"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50451399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089221-66C6-E846-A68B-0B4AC036EFC2}"/>
              </a:ext>
              <a:ext uri="{C183D7F6-B498-43B3-948B-1728B52AA6E4}">
                <adec:decorative xmlns:adec="http://schemas.microsoft.com/office/drawing/2017/decorative" val="1"/>
              </a:ext>
            </a:extLst>
          </p:cNvPr>
          <p:cNvPicPr>
            <a:picLocks noChangeAspect="1"/>
          </p:cNvPicPr>
          <p:nvPr userDrawn="1"/>
        </p:nvPicPr>
        <p:blipFill>
          <a:blip r:embed="rId2">
            <a:alphaModFix amt="40000"/>
          </a:blip>
          <a:stretch>
            <a:fillRect/>
          </a:stretch>
        </p:blipFill>
        <p:spPr>
          <a:xfrm>
            <a:off x="1259941" y="1"/>
            <a:ext cx="10932060" cy="6858000"/>
          </a:xfrm>
          <a:prstGeom prst="rect">
            <a:avLst/>
          </a:prstGeom>
        </p:spPr>
      </p:pic>
      <p:pic>
        <p:nvPicPr>
          <p:cNvPr id="6" name="Picture 5">
            <a:extLst>
              <a:ext uri="{FF2B5EF4-FFF2-40B4-BE49-F238E27FC236}">
                <a16:creationId xmlns:a16="http://schemas.microsoft.com/office/drawing/2014/main" id="{D0D84061-6A22-B048-B3A0-58F63F3E568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Tree>
    <p:extLst>
      <p:ext uri="{BB962C8B-B14F-4D97-AF65-F5344CB8AC3E}">
        <p14:creationId xmlns:p14="http://schemas.microsoft.com/office/powerpoint/2010/main" val="8612792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Down Arrow Callout 9">
            <a:extLst>
              <a:ext uri="{FF2B5EF4-FFF2-40B4-BE49-F238E27FC236}">
                <a16:creationId xmlns:a16="http://schemas.microsoft.com/office/drawing/2014/main" id="{C1A4143F-5100-464F-958B-69D0E331331D}"/>
              </a:ext>
              <a:ext uri="{C183D7F6-B498-43B3-948B-1728B52AA6E4}">
                <adec:decorative xmlns:adec="http://schemas.microsoft.com/office/drawing/2017/decorative" val="1"/>
              </a:ext>
            </a:extLst>
          </p:cNvPr>
          <p:cNvSpPr/>
          <p:nvPr userDrawn="1"/>
        </p:nvSpPr>
        <p:spPr>
          <a:xfrm>
            <a:off x="5062671" y="2015613"/>
            <a:ext cx="2234757" cy="4477262"/>
          </a:xfrm>
          <a:prstGeom prst="downArrowCallout">
            <a:avLst>
              <a:gd name="adj1" fmla="val 25000"/>
              <a:gd name="adj2" fmla="val 6698"/>
              <a:gd name="adj3" fmla="val 4369"/>
              <a:gd name="adj4" fmla="val 97489"/>
            </a:avLst>
          </a:prstGeom>
          <a:solidFill>
            <a:srgbClr val="3A796E"/>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Down Arrow Callout 10">
            <a:extLst>
              <a:ext uri="{FF2B5EF4-FFF2-40B4-BE49-F238E27FC236}">
                <a16:creationId xmlns:a16="http://schemas.microsoft.com/office/drawing/2014/main" id="{42033E10-CD2E-FE4A-BB7F-9FE1F7AFD8BC}"/>
              </a:ext>
              <a:ext uri="{C183D7F6-B498-43B3-948B-1728B52AA6E4}">
                <adec:decorative xmlns:adec="http://schemas.microsoft.com/office/drawing/2017/decorative" val="1"/>
              </a:ext>
            </a:extLst>
          </p:cNvPr>
          <p:cNvSpPr/>
          <p:nvPr userDrawn="1"/>
        </p:nvSpPr>
        <p:spPr>
          <a:xfrm>
            <a:off x="2698489" y="2015613"/>
            <a:ext cx="2234757" cy="4477262"/>
          </a:xfrm>
          <a:prstGeom prst="downArrowCallout">
            <a:avLst>
              <a:gd name="adj1" fmla="val 25000"/>
              <a:gd name="adj2" fmla="val 6698"/>
              <a:gd name="adj3" fmla="val 4369"/>
              <a:gd name="adj4" fmla="val 97489"/>
            </a:avLst>
          </a:prstGeom>
          <a:solidFill>
            <a:srgbClr val="1E695D"/>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Flowchart: Off-page Connector 40">
            <a:extLst>
              <a:ext uri="{FF2B5EF4-FFF2-40B4-BE49-F238E27FC236}">
                <a16:creationId xmlns:a16="http://schemas.microsoft.com/office/drawing/2014/main" id="{C7049F96-DA86-A444-8685-E0BB93AB1DF2}"/>
              </a:ext>
              <a:ext uri="{C183D7F6-B498-43B3-948B-1728B52AA6E4}">
                <adec:decorative xmlns:adec="http://schemas.microsoft.com/office/drawing/2017/decorative" val="1"/>
              </a:ext>
            </a:extLst>
          </p:cNvPr>
          <p:cNvSpPr/>
          <p:nvPr userDrawn="1"/>
        </p:nvSpPr>
        <p:spPr>
          <a:xfrm>
            <a:off x="3293495" y="1920631"/>
            <a:ext cx="1031785" cy="903947"/>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D6B"/>
              </a:solidFill>
              <a:effectLst/>
              <a:uLnTx/>
              <a:uFillTx/>
              <a:latin typeface="FontAwesome" pitchFamily="2" charset="0"/>
              <a:ea typeface="+mn-ea"/>
              <a:cs typeface="+mn-cs"/>
            </a:endParaRPr>
          </a:p>
        </p:txBody>
      </p:sp>
      <p:sp>
        <p:nvSpPr>
          <p:cNvPr id="13" name="Flowchart: Off-page Connector 42">
            <a:extLst>
              <a:ext uri="{FF2B5EF4-FFF2-40B4-BE49-F238E27FC236}">
                <a16:creationId xmlns:a16="http://schemas.microsoft.com/office/drawing/2014/main" id="{6EA8F518-63BF-F44B-85DF-3B058E4DFA52}"/>
              </a:ext>
              <a:ext uri="{C183D7F6-B498-43B3-948B-1728B52AA6E4}">
                <adec:decorative xmlns:adec="http://schemas.microsoft.com/office/drawing/2017/decorative" val="1"/>
              </a:ext>
            </a:extLst>
          </p:cNvPr>
          <p:cNvSpPr/>
          <p:nvPr userDrawn="1"/>
        </p:nvSpPr>
        <p:spPr>
          <a:xfrm>
            <a:off x="5664156" y="1920631"/>
            <a:ext cx="1031785" cy="903947"/>
          </a:xfrm>
          <a:prstGeom prst="flowChartOffpageConnector">
            <a:avLst/>
          </a:prstGeom>
          <a:solidFill>
            <a:srgbClr val="1E695D"/>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7CAE3D"/>
              </a:solidFill>
              <a:effectLst/>
              <a:uLnTx/>
              <a:uFillTx/>
              <a:latin typeface="FontAwesome" pitchFamily="2" charset="0"/>
              <a:ea typeface="+mn-ea"/>
              <a:cs typeface="+mn-cs"/>
            </a:endParaRPr>
          </a:p>
        </p:txBody>
      </p:sp>
      <p:sp>
        <p:nvSpPr>
          <p:cNvPr id="18" name="Down Arrow Callout 17">
            <a:extLst>
              <a:ext uri="{FF2B5EF4-FFF2-40B4-BE49-F238E27FC236}">
                <a16:creationId xmlns:a16="http://schemas.microsoft.com/office/drawing/2014/main" id="{A5C614E4-47BD-C044-80D1-9EA95E40ABC2}"/>
              </a:ext>
              <a:ext uri="{C183D7F6-B498-43B3-948B-1728B52AA6E4}">
                <adec:decorative xmlns:adec="http://schemas.microsoft.com/office/drawing/2017/decorative" val="1"/>
              </a:ext>
            </a:extLst>
          </p:cNvPr>
          <p:cNvSpPr/>
          <p:nvPr userDrawn="1"/>
        </p:nvSpPr>
        <p:spPr>
          <a:xfrm>
            <a:off x="330235" y="2015613"/>
            <a:ext cx="2234757" cy="4477262"/>
          </a:xfrm>
          <a:prstGeom prst="downArrowCallout">
            <a:avLst>
              <a:gd name="adj1" fmla="val 25000"/>
              <a:gd name="adj2" fmla="val 6698"/>
              <a:gd name="adj3" fmla="val 4369"/>
              <a:gd name="adj4" fmla="val 97489"/>
            </a:avLst>
          </a:prstGeom>
          <a:solidFill>
            <a:srgbClr val="00594F"/>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9" name="Flowchart: Off-page Connector 17">
            <a:extLst>
              <a:ext uri="{FF2B5EF4-FFF2-40B4-BE49-F238E27FC236}">
                <a16:creationId xmlns:a16="http://schemas.microsoft.com/office/drawing/2014/main" id="{9246D4F8-02C7-E041-A22D-9BBC59C18B73}"/>
              </a:ext>
              <a:ext uri="{C183D7F6-B498-43B3-948B-1728B52AA6E4}">
                <adec:decorative xmlns:adec="http://schemas.microsoft.com/office/drawing/2017/decorative" val="1"/>
              </a:ext>
            </a:extLst>
          </p:cNvPr>
          <p:cNvSpPr/>
          <p:nvPr userDrawn="1"/>
        </p:nvSpPr>
        <p:spPr>
          <a:xfrm>
            <a:off x="938201" y="1920631"/>
            <a:ext cx="1031785" cy="903947"/>
          </a:xfrm>
          <a:prstGeom prst="flowChartOffpageConnector">
            <a:avLst/>
          </a:prstGeom>
          <a:solidFill>
            <a:srgbClr val="004A40"/>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1C514"/>
              </a:solidFill>
              <a:effectLst/>
              <a:uLnTx/>
              <a:uFillTx/>
              <a:latin typeface="FontAwesome" pitchFamily="2" charset="0"/>
              <a:ea typeface="+mn-ea"/>
              <a:cs typeface="+mn-cs"/>
            </a:endParaRPr>
          </a:p>
        </p:txBody>
      </p:sp>
      <p:sp>
        <p:nvSpPr>
          <p:cNvPr id="22" name="Title 1">
            <a:extLst>
              <a:ext uri="{FF2B5EF4-FFF2-40B4-BE49-F238E27FC236}">
                <a16:creationId xmlns:a16="http://schemas.microsoft.com/office/drawing/2014/main" id="{5DF188D9-876B-B24A-AE2A-F714102ABE38}"/>
              </a:ext>
            </a:extLst>
          </p:cNvPr>
          <p:cNvSpPr>
            <a:spLocks noGrp="1"/>
          </p:cNvSpPr>
          <p:nvPr>
            <p:ph type="title"/>
          </p:nvPr>
        </p:nvSpPr>
        <p:spPr>
          <a:xfrm>
            <a:off x="1626502" y="365125"/>
            <a:ext cx="9999442" cy="1325563"/>
          </a:xfrm>
        </p:spPr>
        <p:txBody>
          <a:bodyPr/>
          <a:lstStyle>
            <a:lvl1pPr>
              <a:defRPr b="1">
                <a:solidFill>
                  <a:srgbClr val="00594F"/>
                </a:solidFill>
              </a:defRPr>
            </a:lvl1pPr>
          </a:lstStyle>
          <a:p>
            <a:r>
              <a:rPr lang="en-US"/>
              <a:t>Click to edit Master title style</a:t>
            </a:r>
          </a:p>
        </p:txBody>
      </p:sp>
      <p:sp>
        <p:nvSpPr>
          <p:cNvPr id="23" name="Down Arrow Callout 22">
            <a:extLst>
              <a:ext uri="{FF2B5EF4-FFF2-40B4-BE49-F238E27FC236}">
                <a16:creationId xmlns:a16="http://schemas.microsoft.com/office/drawing/2014/main" id="{BF568581-2857-6649-BF15-536E6812539E}"/>
              </a:ext>
              <a:ext uri="{C183D7F6-B498-43B3-948B-1728B52AA6E4}">
                <adec:decorative xmlns:adec="http://schemas.microsoft.com/office/drawing/2017/decorative" val="1"/>
              </a:ext>
            </a:extLst>
          </p:cNvPr>
          <p:cNvSpPr/>
          <p:nvPr userDrawn="1"/>
        </p:nvSpPr>
        <p:spPr>
          <a:xfrm>
            <a:off x="7426853" y="2015613"/>
            <a:ext cx="2234757" cy="4477262"/>
          </a:xfrm>
          <a:prstGeom prst="downArrowCallout">
            <a:avLst>
              <a:gd name="adj1" fmla="val 25000"/>
              <a:gd name="adj2" fmla="val 6698"/>
              <a:gd name="adj3" fmla="val 4369"/>
              <a:gd name="adj4" fmla="val 97489"/>
            </a:avLst>
          </a:prstGeom>
          <a:solidFill>
            <a:srgbClr val="1E695D"/>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Flowchart: Off-page Connector 40">
            <a:extLst>
              <a:ext uri="{FF2B5EF4-FFF2-40B4-BE49-F238E27FC236}">
                <a16:creationId xmlns:a16="http://schemas.microsoft.com/office/drawing/2014/main" id="{42F5C204-E34F-1045-9EE5-E25FAFF58067}"/>
              </a:ext>
              <a:ext uri="{C183D7F6-B498-43B3-948B-1728B52AA6E4}">
                <adec:decorative xmlns:adec="http://schemas.microsoft.com/office/drawing/2017/decorative" val="1"/>
              </a:ext>
            </a:extLst>
          </p:cNvPr>
          <p:cNvSpPr/>
          <p:nvPr userDrawn="1"/>
        </p:nvSpPr>
        <p:spPr>
          <a:xfrm>
            <a:off x="8021859" y="1920631"/>
            <a:ext cx="1031785" cy="903947"/>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D6B"/>
              </a:solidFill>
              <a:effectLst/>
              <a:uLnTx/>
              <a:uFillTx/>
              <a:latin typeface="FontAwesome" pitchFamily="2" charset="0"/>
              <a:ea typeface="+mn-ea"/>
              <a:cs typeface="+mn-cs"/>
            </a:endParaRPr>
          </a:p>
        </p:txBody>
      </p:sp>
      <p:sp>
        <p:nvSpPr>
          <p:cNvPr id="25" name="Down Arrow Callout 24">
            <a:extLst>
              <a:ext uri="{FF2B5EF4-FFF2-40B4-BE49-F238E27FC236}">
                <a16:creationId xmlns:a16="http://schemas.microsoft.com/office/drawing/2014/main" id="{C409A345-DA40-1E45-8672-B16F37ED9095}"/>
              </a:ext>
              <a:ext uri="{C183D7F6-B498-43B3-948B-1728B52AA6E4}">
                <adec:decorative xmlns:adec="http://schemas.microsoft.com/office/drawing/2017/decorative" val="1"/>
              </a:ext>
            </a:extLst>
          </p:cNvPr>
          <p:cNvSpPr/>
          <p:nvPr userDrawn="1"/>
        </p:nvSpPr>
        <p:spPr>
          <a:xfrm>
            <a:off x="9791035" y="2015613"/>
            <a:ext cx="2234757" cy="4477262"/>
          </a:xfrm>
          <a:prstGeom prst="downArrowCallout">
            <a:avLst>
              <a:gd name="adj1" fmla="val 25000"/>
              <a:gd name="adj2" fmla="val 6698"/>
              <a:gd name="adj3" fmla="val 4369"/>
              <a:gd name="adj4" fmla="val 97489"/>
            </a:avLst>
          </a:prstGeom>
          <a:solidFill>
            <a:srgbClr val="00594F"/>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6" name="Flowchart: Off-page Connector 17">
            <a:extLst>
              <a:ext uri="{FF2B5EF4-FFF2-40B4-BE49-F238E27FC236}">
                <a16:creationId xmlns:a16="http://schemas.microsoft.com/office/drawing/2014/main" id="{44612AA9-4B0C-AB43-AF6B-E79FB3AB1FAB}"/>
              </a:ext>
              <a:ext uri="{C183D7F6-B498-43B3-948B-1728B52AA6E4}">
                <adec:decorative xmlns:adec="http://schemas.microsoft.com/office/drawing/2017/decorative" val="1"/>
              </a:ext>
            </a:extLst>
          </p:cNvPr>
          <p:cNvSpPr/>
          <p:nvPr userDrawn="1"/>
        </p:nvSpPr>
        <p:spPr>
          <a:xfrm>
            <a:off x="10399001" y="1920631"/>
            <a:ext cx="1031785" cy="903947"/>
          </a:xfrm>
          <a:prstGeom prst="flowChartOffpageConnector">
            <a:avLst/>
          </a:prstGeom>
          <a:solidFill>
            <a:srgbClr val="004A40"/>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1C514"/>
              </a:solidFill>
              <a:effectLst/>
              <a:uLnTx/>
              <a:uFillTx/>
              <a:latin typeface="FontAwesome" pitchFamily="2" charset="0"/>
              <a:ea typeface="+mn-ea"/>
              <a:cs typeface="+mn-cs"/>
            </a:endParaRPr>
          </a:p>
        </p:txBody>
      </p:sp>
      <p:sp>
        <p:nvSpPr>
          <p:cNvPr id="2" name="Rectangle 1">
            <a:extLst>
              <a:ext uri="{FF2B5EF4-FFF2-40B4-BE49-F238E27FC236}">
                <a16:creationId xmlns:a16="http://schemas.microsoft.com/office/drawing/2014/main" id="{B9021747-1DB2-1DDF-5657-0FA08D875F26}"/>
              </a:ext>
              <a:ext uri="{C183D7F6-B498-43B3-948B-1728B52AA6E4}">
                <adec:decorative xmlns:adec="http://schemas.microsoft.com/office/drawing/2017/decorative" val="1"/>
              </a:ext>
            </a:extLst>
          </p:cNvPr>
          <p:cNvSpPr/>
          <p:nvPr userDrawn="1"/>
        </p:nvSpPr>
        <p:spPr>
          <a:xfrm>
            <a:off x="1306035" y="365124"/>
            <a:ext cx="75461" cy="1325563"/>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ayne State University School of Medicine">
            <a:extLst>
              <a:ext uri="{FF2B5EF4-FFF2-40B4-BE49-F238E27FC236}">
                <a16:creationId xmlns:a16="http://schemas.microsoft.com/office/drawing/2014/main" id="{99CCCACE-C198-48E1-D273-176F63A36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452" y="722117"/>
            <a:ext cx="611578" cy="611578"/>
          </a:xfrm>
          <a:prstGeom prst="rect">
            <a:avLst/>
          </a:prstGeom>
        </p:spPr>
      </p:pic>
    </p:spTree>
    <p:extLst>
      <p:ext uri="{BB962C8B-B14F-4D97-AF65-F5344CB8AC3E}">
        <p14:creationId xmlns:p14="http://schemas.microsoft.com/office/powerpoint/2010/main" val="190750422"/>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1" accel="50000" decel="50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ppt_x"/>
                                          </p:val>
                                        </p:tav>
                                        <p:tav tm="100000">
                                          <p:val>
                                            <p:strVal val="#ppt_x"/>
                                          </p:val>
                                        </p:tav>
                                      </p:tavLst>
                                    </p:anim>
                                    <p:anim calcmode="lin" valueType="num">
                                      <p:cBhvr additive="base">
                                        <p:cTn id="26" dur="10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1" accel="50000" decel="5000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1" accel="50000" decel="5000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1000" fill="hold"/>
                                        <p:tgtEl>
                                          <p:spTgt spid="24"/>
                                        </p:tgtEl>
                                        <p:attrNameLst>
                                          <p:attrName>ppt_x</p:attrName>
                                        </p:attrNameLst>
                                      </p:cBhvr>
                                      <p:tavLst>
                                        <p:tav tm="0">
                                          <p:val>
                                            <p:strVal val="#ppt_x"/>
                                          </p:val>
                                        </p:tav>
                                        <p:tav tm="100000">
                                          <p:val>
                                            <p:strVal val="#ppt_x"/>
                                          </p:val>
                                        </p:tav>
                                      </p:tavLst>
                                    </p:anim>
                                    <p:anim calcmode="lin" valueType="num">
                                      <p:cBhvr additive="base">
                                        <p:cTn id="39" dur="1000" fill="hold"/>
                                        <p:tgtEl>
                                          <p:spTgt spid="24"/>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000" fill="hold"/>
                                        <p:tgtEl>
                                          <p:spTgt spid="25"/>
                                        </p:tgtEl>
                                        <p:attrNameLst>
                                          <p:attrName>ppt_x</p:attrName>
                                        </p:attrNameLst>
                                      </p:cBhvr>
                                      <p:tavLst>
                                        <p:tav tm="0">
                                          <p:val>
                                            <p:strVal val="#ppt_x"/>
                                          </p:val>
                                        </p:tav>
                                        <p:tav tm="100000">
                                          <p:val>
                                            <p:strVal val="#ppt_x"/>
                                          </p:val>
                                        </p:tav>
                                      </p:tavLst>
                                    </p:anim>
                                    <p:anim calcmode="lin" valueType="num">
                                      <p:cBhvr additive="base">
                                        <p:cTn id="44" dur="10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1" accel="50000" decel="5000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1000" fill="hold"/>
                                        <p:tgtEl>
                                          <p:spTgt spid="26"/>
                                        </p:tgtEl>
                                        <p:attrNameLst>
                                          <p:attrName>ppt_x</p:attrName>
                                        </p:attrNameLst>
                                      </p:cBhvr>
                                      <p:tavLst>
                                        <p:tav tm="0">
                                          <p:val>
                                            <p:strVal val="#ppt_x"/>
                                          </p:val>
                                        </p:tav>
                                        <p:tav tm="100000">
                                          <p:val>
                                            <p:strVal val="#ppt_x"/>
                                          </p:val>
                                        </p:tav>
                                      </p:tavLst>
                                    </p:anim>
                                    <p:anim calcmode="lin" valueType="num">
                                      <p:cBhvr additive="base">
                                        <p:cTn id="48"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animBg="1"/>
      <p:bldP spid="19" grpId="0" animBg="1"/>
      <p:bldP spid="23" grpId="0" animBg="1"/>
      <p:bldP spid="24" grpId="0" animBg="1"/>
      <p:bldP spid="25" grpId="0" animBg="1"/>
      <p:bldP spid="2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77781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B2871-B4C3-42B4-A2FC-4DA028A06F7A}"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22728610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B2871-B4C3-42B4-A2FC-4DA028A06F7A}"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2085080701"/>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124495332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3413634024"/>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74468F-6248-D54C-8F82-F187A7853073}"/>
              </a:ext>
              <a:ext uri="{C183D7F6-B498-43B3-948B-1728B52AA6E4}">
                <adec:decorative xmlns:adec="http://schemas.microsoft.com/office/drawing/2017/decorative" val="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64626"/>
          </a:xfrm>
          <a:prstGeom prst="rect">
            <a:avLst/>
          </a:prstGeom>
        </p:spPr>
      </p:pic>
      <p:sp>
        <p:nvSpPr>
          <p:cNvPr id="8" name="Rectangle 7">
            <a:extLst>
              <a:ext uri="{FF2B5EF4-FFF2-40B4-BE49-F238E27FC236}">
                <a16:creationId xmlns:a16="http://schemas.microsoft.com/office/drawing/2014/main" id="{126F08B6-9585-7748-9BF4-E7F6F6CA5832}"/>
              </a:ext>
            </a:extLst>
          </p:cNvPr>
          <p:cNvSpPr/>
          <p:nvPr userDrawn="1"/>
        </p:nvSpPr>
        <p:spPr>
          <a:xfrm>
            <a:off x="0" y="0"/>
            <a:ext cx="3348842" cy="6858000"/>
          </a:xfrm>
          <a:prstGeom prst="rect">
            <a:avLst/>
          </a:prstGeom>
          <a:solidFill>
            <a:srgbClr val="0079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99472BD-92B8-1B4D-9FEB-F686156F3308}"/>
              </a:ext>
            </a:extLst>
          </p:cNvPr>
          <p:cNvSpPr>
            <a:spLocks noGrp="1"/>
          </p:cNvSpPr>
          <p:nvPr>
            <p:ph type="ctrTitle"/>
          </p:nvPr>
        </p:nvSpPr>
        <p:spPr>
          <a:xfrm>
            <a:off x="3716977" y="320634"/>
            <a:ext cx="7643750" cy="3491971"/>
          </a:xfrm>
        </p:spPr>
        <p:txBody>
          <a:bodyPr anchor="b">
            <a:normAutofit/>
          </a:bodyPr>
          <a:lstStyle>
            <a:lvl1pPr algn="l">
              <a:defRPr sz="8000" b="1">
                <a:solidFill>
                  <a:srgbClr val="00594F"/>
                </a:solidFill>
              </a:defRPr>
            </a:lvl1pPr>
          </a:lstStyle>
          <a:p>
            <a:r>
              <a:rPr lang="en-US"/>
              <a:t>Click to edit Master title style</a:t>
            </a:r>
          </a:p>
        </p:txBody>
      </p:sp>
      <p:sp>
        <p:nvSpPr>
          <p:cNvPr id="10" name="Subtitle 2">
            <a:extLst>
              <a:ext uri="{FF2B5EF4-FFF2-40B4-BE49-F238E27FC236}">
                <a16:creationId xmlns:a16="http://schemas.microsoft.com/office/drawing/2014/main" id="{9767F40E-49D4-FD4C-9F94-A7450DD1CF93}"/>
              </a:ext>
            </a:extLst>
          </p:cNvPr>
          <p:cNvSpPr>
            <a:spLocks noGrp="1"/>
          </p:cNvSpPr>
          <p:nvPr>
            <p:ph type="subTitle" idx="1"/>
          </p:nvPr>
        </p:nvSpPr>
        <p:spPr>
          <a:xfrm>
            <a:off x="310739" y="-622021"/>
            <a:ext cx="2958439" cy="5377279"/>
          </a:xfrm>
        </p:spPr>
        <p:txBody>
          <a:bodyPr>
            <a:noAutofit/>
          </a:bodyPr>
          <a:lstStyle>
            <a:lvl1pPr marL="0" indent="0" algn="l">
              <a:buNone/>
              <a:defRPr sz="13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D1964E13-C5BB-6440-BA89-1C3A3208A85F}"/>
              </a:ext>
              <a:ext uri="{C183D7F6-B498-43B3-948B-1728B52AA6E4}">
                <adec:decorative xmlns:adec="http://schemas.microsoft.com/office/drawing/2017/decorative" val="1"/>
              </a:ext>
            </a:extLst>
          </p:cNvPr>
          <p:cNvSpPr/>
          <p:nvPr userDrawn="1"/>
        </p:nvSpPr>
        <p:spPr>
          <a:xfrm>
            <a:off x="3269178" y="1487347"/>
            <a:ext cx="159327" cy="2273172"/>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14C52E-FF31-9341-ABAF-558A108852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Tree>
    <p:extLst>
      <p:ext uri="{BB962C8B-B14F-4D97-AF65-F5344CB8AC3E}">
        <p14:creationId xmlns:p14="http://schemas.microsoft.com/office/powerpoint/2010/main" val="341462044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D63B4D-8A98-784B-87F0-DF7C74957F99}"/>
              </a:ext>
              <a:ext uri="{C183D7F6-B498-43B3-948B-1728B52AA6E4}">
                <adec:decorative xmlns:adec="http://schemas.microsoft.com/office/drawing/2017/decorative" val="1"/>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3313"/>
            <a:ext cx="12192000" cy="6864626"/>
          </a:xfrm>
          <a:prstGeom prst="rect">
            <a:avLst/>
          </a:prstGeom>
        </p:spPr>
      </p:pic>
      <p:sp>
        <p:nvSpPr>
          <p:cNvPr id="8" name="Rectangle 7">
            <a:extLst>
              <a:ext uri="{FF2B5EF4-FFF2-40B4-BE49-F238E27FC236}">
                <a16:creationId xmlns:a16="http://schemas.microsoft.com/office/drawing/2014/main" id="{126F08B6-9585-7748-9BF4-E7F6F6CA5832}"/>
              </a:ext>
            </a:extLst>
          </p:cNvPr>
          <p:cNvSpPr/>
          <p:nvPr userDrawn="1"/>
        </p:nvSpPr>
        <p:spPr>
          <a:xfrm>
            <a:off x="0" y="0"/>
            <a:ext cx="3348842" cy="6858000"/>
          </a:xfrm>
          <a:prstGeom prst="rect">
            <a:avLst/>
          </a:prstGeom>
          <a:solidFill>
            <a:srgbClr val="00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99472BD-92B8-1B4D-9FEB-F686156F3308}"/>
              </a:ext>
            </a:extLst>
          </p:cNvPr>
          <p:cNvSpPr>
            <a:spLocks noGrp="1"/>
          </p:cNvSpPr>
          <p:nvPr>
            <p:ph type="ctrTitle"/>
          </p:nvPr>
        </p:nvSpPr>
        <p:spPr>
          <a:xfrm>
            <a:off x="3716977" y="320634"/>
            <a:ext cx="7643750" cy="3491971"/>
          </a:xfrm>
        </p:spPr>
        <p:txBody>
          <a:bodyPr anchor="b">
            <a:normAutofit/>
          </a:bodyPr>
          <a:lstStyle>
            <a:lvl1pPr algn="l">
              <a:defRPr sz="8000" b="1">
                <a:solidFill>
                  <a:srgbClr val="00594F"/>
                </a:solidFill>
              </a:defRPr>
            </a:lvl1pPr>
          </a:lstStyle>
          <a:p>
            <a:r>
              <a:rPr lang="en-US"/>
              <a:t>Click to edit Master title style</a:t>
            </a:r>
          </a:p>
        </p:txBody>
      </p:sp>
      <p:sp>
        <p:nvSpPr>
          <p:cNvPr id="10" name="Subtitle 2">
            <a:extLst>
              <a:ext uri="{FF2B5EF4-FFF2-40B4-BE49-F238E27FC236}">
                <a16:creationId xmlns:a16="http://schemas.microsoft.com/office/drawing/2014/main" id="{9767F40E-49D4-FD4C-9F94-A7450DD1CF93}"/>
              </a:ext>
            </a:extLst>
          </p:cNvPr>
          <p:cNvSpPr>
            <a:spLocks noGrp="1"/>
          </p:cNvSpPr>
          <p:nvPr>
            <p:ph type="subTitle" idx="1"/>
          </p:nvPr>
        </p:nvSpPr>
        <p:spPr>
          <a:xfrm>
            <a:off x="3716977" y="3904680"/>
            <a:ext cx="764375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D1964E13-C5BB-6440-BA89-1C3A3208A85F}"/>
              </a:ext>
              <a:ext uri="{C183D7F6-B498-43B3-948B-1728B52AA6E4}">
                <adec:decorative xmlns:adec="http://schemas.microsoft.com/office/drawing/2017/decorative" val="1"/>
              </a:ext>
            </a:extLst>
          </p:cNvPr>
          <p:cNvSpPr/>
          <p:nvPr userDrawn="1"/>
        </p:nvSpPr>
        <p:spPr>
          <a:xfrm>
            <a:off x="3269178" y="1487347"/>
            <a:ext cx="159327" cy="2273172"/>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14C52E-FF31-9341-ABAF-558A108852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Tree>
    <p:extLst>
      <p:ext uri="{BB962C8B-B14F-4D97-AF65-F5344CB8AC3E}">
        <p14:creationId xmlns:p14="http://schemas.microsoft.com/office/powerpoint/2010/main" val="333476663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6F08B6-9585-7748-9BF4-E7F6F6CA5832}"/>
              </a:ext>
            </a:extLst>
          </p:cNvPr>
          <p:cNvSpPr/>
          <p:nvPr userDrawn="1"/>
        </p:nvSpPr>
        <p:spPr>
          <a:xfrm>
            <a:off x="0" y="0"/>
            <a:ext cx="3348842" cy="6858000"/>
          </a:xfrm>
          <a:prstGeom prst="rect">
            <a:avLst/>
          </a:prstGeom>
          <a:solidFill>
            <a:srgbClr val="0079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99472BD-92B8-1B4D-9FEB-F686156F3308}"/>
              </a:ext>
            </a:extLst>
          </p:cNvPr>
          <p:cNvSpPr>
            <a:spLocks noGrp="1"/>
          </p:cNvSpPr>
          <p:nvPr>
            <p:ph type="ctrTitle"/>
          </p:nvPr>
        </p:nvSpPr>
        <p:spPr>
          <a:xfrm>
            <a:off x="3716977" y="320634"/>
            <a:ext cx="7643750" cy="3491971"/>
          </a:xfrm>
        </p:spPr>
        <p:txBody>
          <a:bodyPr anchor="b">
            <a:normAutofit/>
          </a:bodyPr>
          <a:lstStyle>
            <a:lvl1pPr algn="l">
              <a:defRPr sz="8000" b="1">
                <a:solidFill>
                  <a:srgbClr val="00594F"/>
                </a:solidFill>
              </a:defRPr>
            </a:lvl1pPr>
          </a:lstStyle>
          <a:p>
            <a:r>
              <a:rPr lang="en-US"/>
              <a:t>Click to edit Master title style</a:t>
            </a:r>
          </a:p>
        </p:txBody>
      </p:sp>
      <p:sp>
        <p:nvSpPr>
          <p:cNvPr id="10" name="Subtitle 2">
            <a:extLst>
              <a:ext uri="{FF2B5EF4-FFF2-40B4-BE49-F238E27FC236}">
                <a16:creationId xmlns:a16="http://schemas.microsoft.com/office/drawing/2014/main" id="{9767F40E-49D4-FD4C-9F94-A7450DD1CF93}"/>
              </a:ext>
            </a:extLst>
          </p:cNvPr>
          <p:cNvSpPr>
            <a:spLocks noGrp="1"/>
          </p:cNvSpPr>
          <p:nvPr>
            <p:ph type="subTitle" idx="1"/>
          </p:nvPr>
        </p:nvSpPr>
        <p:spPr>
          <a:xfrm>
            <a:off x="310739" y="-622021"/>
            <a:ext cx="2958439" cy="5377279"/>
          </a:xfrm>
        </p:spPr>
        <p:txBody>
          <a:bodyPr>
            <a:noAutofit/>
          </a:bodyPr>
          <a:lstStyle>
            <a:lvl1pPr marL="0" indent="0" algn="l">
              <a:buNone/>
              <a:defRPr sz="13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D1964E13-C5BB-6440-BA89-1C3A3208A85F}"/>
              </a:ext>
              <a:ext uri="{C183D7F6-B498-43B3-948B-1728B52AA6E4}">
                <adec:decorative xmlns:adec="http://schemas.microsoft.com/office/drawing/2017/decorative" val="1"/>
              </a:ext>
            </a:extLst>
          </p:cNvPr>
          <p:cNvSpPr/>
          <p:nvPr userDrawn="1"/>
        </p:nvSpPr>
        <p:spPr>
          <a:xfrm>
            <a:off x="3269178" y="1487347"/>
            <a:ext cx="159327" cy="2273172"/>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14C52E-FF31-9341-ABAF-558A108852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Tree>
    <p:extLst>
      <p:ext uri="{BB962C8B-B14F-4D97-AF65-F5344CB8AC3E}">
        <p14:creationId xmlns:p14="http://schemas.microsoft.com/office/powerpoint/2010/main" val="333311921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415835-F4B6-AE42-A17A-28466E8D6B08}"/>
              </a:ext>
            </a:extLst>
          </p:cNvPr>
          <p:cNvSpPr>
            <a:spLocks noGrp="1"/>
          </p:cNvSpPr>
          <p:nvPr>
            <p:ph type="title"/>
          </p:nvPr>
        </p:nvSpPr>
        <p:spPr>
          <a:xfrm>
            <a:off x="1634516" y="365125"/>
            <a:ext cx="9991428" cy="1325563"/>
          </a:xfrm>
        </p:spPr>
        <p:txBody>
          <a:bodyPr/>
          <a:lstStyle>
            <a:lvl1pPr>
              <a:defRPr b="1">
                <a:solidFill>
                  <a:srgbClr val="00594F"/>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10FE8A1-2856-BC43-A8CC-D3F9DF10AF25}"/>
              </a:ext>
            </a:extLst>
          </p:cNvPr>
          <p:cNvSpPr>
            <a:spLocks noGrp="1"/>
          </p:cNvSpPr>
          <p:nvPr>
            <p:ph idx="1"/>
          </p:nvPr>
        </p:nvSpPr>
        <p:spPr>
          <a:xfrm>
            <a:off x="1634515" y="1825625"/>
            <a:ext cx="9991427" cy="4351338"/>
          </a:xfrm>
        </p:spPr>
        <p:txBody>
          <a:bodyPr/>
          <a:lstStyle>
            <a:lvl1pPr>
              <a:defRPr sz="3200"/>
            </a:lvl1pPr>
            <a:lvl2pPr>
              <a:defRPr sz="2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E881802C-064F-1549-9AD6-A2B24E4F5D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
        <p:nvSpPr>
          <p:cNvPr id="6" name="Rectangle 5">
            <a:extLst>
              <a:ext uri="{FF2B5EF4-FFF2-40B4-BE49-F238E27FC236}">
                <a16:creationId xmlns:a16="http://schemas.microsoft.com/office/drawing/2014/main" id="{C94C86F0-A552-29DF-4C83-E6FD7ABE6D82}"/>
              </a:ext>
              <a:ext uri="{C183D7F6-B498-43B3-948B-1728B52AA6E4}">
                <adec:decorative xmlns:adec="http://schemas.microsoft.com/office/drawing/2017/decorative" val="1"/>
              </a:ext>
            </a:extLst>
          </p:cNvPr>
          <p:cNvSpPr/>
          <p:nvPr userDrawn="1"/>
        </p:nvSpPr>
        <p:spPr>
          <a:xfrm>
            <a:off x="1314049" y="363515"/>
            <a:ext cx="75461" cy="1325563"/>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ayne State University School of Medicine">
            <a:extLst>
              <a:ext uri="{FF2B5EF4-FFF2-40B4-BE49-F238E27FC236}">
                <a16:creationId xmlns:a16="http://schemas.microsoft.com/office/drawing/2014/main" id="{817B6FF3-F025-B99A-1E71-6AB5A3268B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66" y="720508"/>
            <a:ext cx="611578" cy="611578"/>
          </a:xfrm>
          <a:prstGeom prst="rect">
            <a:avLst/>
          </a:prstGeom>
        </p:spPr>
      </p:pic>
    </p:spTree>
    <p:extLst>
      <p:ext uri="{BB962C8B-B14F-4D97-AF65-F5344CB8AC3E}">
        <p14:creationId xmlns:p14="http://schemas.microsoft.com/office/powerpoint/2010/main" val="74159417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15D18D89-6E8B-074E-A21C-BC3D105E03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452" y="722117"/>
            <a:ext cx="611578" cy="611578"/>
          </a:xfrm>
          <a:prstGeom prst="rect">
            <a:avLst/>
          </a:prstGeom>
        </p:spPr>
      </p:pic>
      <p:pic>
        <p:nvPicPr>
          <p:cNvPr id="12" name="Picture 11">
            <a:extLst>
              <a:ext uri="{FF2B5EF4-FFF2-40B4-BE49-F238E27FC236}">
                <a16:creationId xmlns:a16="http://schemas.microsoft.com/office/drawing/2014/main" id="{E881802C-064F-1549-9AD6-A2B24E4F5D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Tree>
    <p:extLst>
      <p:ext uri="{BB962C8B-B14F-4D97-AF65-F5344CB8AC3E}">
        <p14:creationId xmlns:p14="http://schemas.microsoft.com/office/powerpoint/2010/main" val="2583238262"/>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402605"/>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415835-F4B6-AE42-A17A-28466E8D6B08}"/>
              </a:ext>
            </a:extLst>
          </p:cNvPr>
          <p:cNvSpPr>
            <a:spLocks noGrp="1"/>
          </p:cNvSpPr>
          <p:nvPr>
            <p:ph type="title"/>
          </p:nvPr>
        </p:nvSpPr>
        <p:spPr>
          <a:xfrm>
            <a:off x="1634516" y="365125"/>
            <a:ext cx="9991428" cy="1325563"/>
          </a:xfrm>
        </p:spPr>
        <p:txBody>
          <a:bodyPr/>
          <a:lstStyle>
            <a:lvl1pPr>
              <a:defRPr b="1">
                <a:solidFill>
                  <a:srgbClr val="00594F"/>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10FE8A1-2856-BC43-A8CC-D3F9DF10AF25}"/>
              </a:ext>
            </a:extLst>
          </p:cNvPr>
          <p:cNvSpPr>
            <a:spLocks noGrp="1"/>
          </p:cNvSpPr>
          <p:nvPr>
            <p:ph idx="1"/>
          </p:nvPr>
        </p:nvSpPr>
        <p:spPr>
          <a:xfrm>
            <a:off x="1634514" y="1825625"/>
            <a:ext cx="9991429" cy="4351338"/>
          </a:xfrm>
        </p:spPr>
        <p:txBody>
          <a:bodyPr/>
          <a:lstStyle>
            <a:lvl1pPr>
              <a:defRPr sz="3200"/>
            </a:lvl1pPr>
            <a:lvl2pPr>
              <a:defRPr sz="2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1191E30-8B97-E960-CF67-1E2BECAD067E}"/>
              </a:ext>
              <a:ext uri="{C183D7F6-B498-43B3-948B-1728B52AA6E4}">
                <adec:decorative xmlns:adec="http://schemas.microsoft.com/office/drawing/2017/decorative" val="1"/>
              </a:ext>
            </a:extLst>
          </p:cNvPr>
          <p:cNvSpPr/>
          <p:nvPr userDrawn="1"/>
        </p:nvSpPr>
        <p:spPr>
          <a:xfrm>
            <a:off x="1314049" y="363515"/>
            <a:ext cx="75461" cy="1325563"/>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ayne State University School of Medicine">
            <a:extLst>
              <a:ext uri="{FF2B5EF4-FFF2-40B4-BE49-F238E27FC236}">
                <a16:creationId xmlns:a16="http://schemas.microsoft.com/office/drawing/2014/main" id="{A1279D8C-A763-9E81-1D1D-F7B10A0485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466" y="720508"/>
            <a:ext cx="611578" cy="611578"/>
          </a:xfrm>
          <a:prstGeom prst="rect">
            <a:avLst/>
          </a:prstGeom>
        </p:spPr>
      </p:pic>
    </p:spTree>
    <p:extLst>
      <p:ext uri="{BB962C8B-B14F-4D97-AF65-F5344CB8AC3E}">
        <p14:creationId xmlns:p14="http://schemas.microsoft.com/office/powerpoint/2010/main" val="2945686602"/>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293761845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1780236685"/>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3757574061"/>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9B2871-B4C3-42B4-A2FC-4DA028A06F7A}"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9785938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DDB8A7-2264-1243-9C7D-815317E7EDDA}"/>
              </a:ext>
              <a:ext uri="{C183D7F6-B498-43B3-948B-1728B52AA6E4}">
                <adec:decorative xmlns:adec="http://schemas.microsoft.com/office/drawing/2017/decorative" val="1"/>
              </a:ext>
            </a:extLst>
          </p:cNvPr>
          <p:cNvPicPr>
            <a:picLocks noChangeAspect="1"/>
          </p:cNvPicPr>
          <p:nvPr userDrawn="1"/>
        </p:nvPicPr>
        <p:blipFill>
          <a:blip r:embed="rId2">
            <a:alphaModFix amt="40000"/>
          </a:blip>
          <a:stretch>
            <a:fillRect/>
          </a:stretch>
        </p:blipFill>
        <p:spPr>
          <a:xfrm>
            <a:off x="1259941" y="1"/>
            <a:ext cx="10932060" cy="6858000"/>
          </a:xfrm>
          <a:prstGeom prst="rect">
            <a:avLst/>
          </a:prstGeom>
        </p:spPr>
      </p:pic>
      <p:sp>
        <p:nvSpPr>
          <p:cNvPr id="8" name="Title 1">
            <a:extLst>
              <a:ext uri="{FF2B5EF4-FFF2-40B4-BE49-F238E27FC236}">
                <a16:creationId xmlns:a16="http://schemas.microsoft.com/office/drawing/2014/main" id="{22415835-F4B6-AE42-A17A-28466E8D6B08}"/>
              </a:ext>
            </a:extLst>
          </p:cNvPr>
          <p:cNvSpPr>
            <a:spLocks noGrp="1"/>
          </p:cNvSpPr>
          <p:nvPr>
            <p:ph type="title"/>
          </p:nvPr>
        </p:nvSpPr>
        <p:spPr>
          <a:xfrm>
            <a:off x="1580408" y="365125"/>
            <a:ext cx="10045536" cy="1325563"/>
          </a:xfrm>
        </p:spPr>
        <p:txBody>
          <a:bodyPr/>
          <a:lstStyle>
            <a:lvl1pPr>
              <a:defRPr b="1">
                <a:solidFill>
                  <a:srgbClr val="00594F"/>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10FE8A1-2856-BC43-A8CC-D3F9DF10AF25}"/>
              </a:ext>
            </a:extLst>
          </p:cNvPr>
          <p:cNvSpPr>
            <a:spLocks noGrp="1"/>
          </p:cNvSpPr>
          <p:nvPr>
            <p:ph idx="1"/>
          </p:nvPr>
        </p:nvSpPr>
        <p:spPr>
          <a:xfrm>
            <a:off x="1580407" y="1825625"/>
            <a:ext cx="10045536" cy="4351338"/>
          </a:xfrm>
        </p:spPr>
        <p:txBody>
          <a:bodyPr/>
          <a:lstStyle>
            <a:lvl1pPr>
              <a:defRPr sz="3200"/>
            </a:lvl1pPr>
            <a:lvl2pPr>
              <a:defRPr sz="2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Warrior Strong">
            <a:extLst>
              <a:ext uri="{FF2B5EF4-FFF2-40B4-BE49-F238E27FC236}">
                <a16:creationId xmlns:a16="http://schemas.microsoft.com/office/drawing/2014/main" id="{E881802C-064F-1549-9AD6-A2B24E4F5D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
        <p:nvSpPr>
          <p:cNvPr id="2" name="Rectangle 1">
            <a:extLst>
              <a:ext uri="{FF2B5EF4-FFF2-40B4-BE49-F238E27FC236}">
                <a16:creationId xmlns:a16="http://schemas.microsoft.com/office/drawing/2014/main" id="{71F44AE1-C81A-4CE3-7B4A-6203BF699FD2}"/>
              </a:ext>
              <a:ext uri="{C183D7F6-B498-43B3-948B-1728B52AA6E4}">
                <adec:decorative xmlns:adec="http://schemas.microsoft.com/office/drawing/2017/decorative" val="1"/>
              </a:ext>
            </a:extLst>
          </p:cNvPr>
          <p:cNvSpPr/>
          <p:nvPr userDrawn="1"/>
        </p:nvSpPr>
        <p:spPr>
          <a:xfrm>
            <a:off x="1306035" y="365124"/>
            <a:ext cx="75461" cy="1325563"/>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ayne State University School of Medicine">
            <a:extLst>
              <a:ext uri="{FF2B5EF4-FFF2-40B4-BE49-F238E27FC236}">
                <a16:creationId xmlns:a16="http://schemas.microsoft.com/office/drawing/2014/main" id="{25843754-F753-1636-BBDE-CB3C207804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452" y="722117"/>
            <a:ext cx="611578" cy="611578"/>
          </a:xfrm>
          <a:prstGeom prst="rect">
            <a:avLst/>
          </a:prstGeom>
        </p:spPr>
      </p:pic>
    </p:spTree>
    <p:extLst>
      <p:ext uri="{BB962C8B-B14F-4D97-AF65-F5344CB8AC3E}">
        <p14:creationId xmlns:p14="http://schemas.microsoft.com/office/powerpoint/2010/main" val="307190161"/>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9B2871-B4C3-42B4-A2FC-4DA028A06F7A}"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1049258212"/>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B2871-B4C3-42B4-A2FC-4DA028A06F7A}"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346685124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D84061-6A22-B048-B3A0-58F63F3E5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spTree>
    <p:extLst>
      <p:ext uri="{BB962C8B-B14F-4D97-AF65-F5344CB8AC3E}">
        <p14:creationId xmlns:p14="http://schemas.microsoft.com/office/powerpoint/2010/main" val="110332597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Down Arrow Callout 9">
            <a:extLst>
              <a:ext uri="{FF2B5EF4-FFF2-40B4-BE49-F238E27FC236}">
                <a16:creationId xmlns:a16="http://schemas.microsoft.com/office/drawing/2014/main" id="{C1A4143F-5100-464F-958B-69D0E331331D}"/>
              </a:ext>
            </a:extLst>
          </p:cNvPr>
          <p:cNvSpPr/>
          <p:nvPr userDrawn="1"/>
        </p:nvSpPr>
        <p:spPr>
          <a:xfrm>
            <a:off x="5062671" y="2015613"/>
            <a:ext cx="2234757" cy="4477262"/>
          </a:xfrm>
          <a:prstGeom prst="downArrowCallout">
            <a:avLst>
              <a:gd name="adj1" fmla="val 25000"/>
              <a:gd name="adj2" fmla="val 6698"/>
              <a:gd name="adj3" fmla="val 4369"/>
              <a:gd name="adj4" fmla="val 97489"/>
            </a:avLst>
          </a:prstGeom>
          <a:solidFill>
            <a:srgbClr val="3A796E"/>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Down Arrow Callout 10">
            <a:extLst>
              <a:ext uri="{FF2B5EF4-FFF2-40B4-BE49-F238E27FC236}">
                <a16:creationId xmlns:a16="http://schemas.microsoft.com/office/drawing/2014/main" id="{42033E10-CD2E-FE4A-BB7F-9FE1F7AFD8BC}"/>
              </a:ext>
            </a:extLst>
          </p:cNvPr>
          <p:cNvSpPr/>
          <p:nvPr userDrawn="1"/>
        </p:nvSpPr>
        <p:spPr>
          <a:xfrm>
            <a:off x="2698489" y="2015613"/>
            <a:ext cx="2234757" cy="4477262"/>
          </a:xfrm>
          <a:prstGeom prst="downArrowCallout">
            <a:avLst>
              <a:gd name="adj1" fmla="val 25000"/>
              <a:gd name="adj2" fmla="val 6698"/>
              <a:gd name="adj3" fmla="val 4369"/>
              <a:gd name="adj4" fmla="val 97489"/>
            </a:avLst>
          </a:prstGeom>
          <a:solidFill>
            <a:srgbClr val="1E695D"/>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Flowchart: Off-page Connector 40">
            <a:extLst>
              <a:ext uri="{FF2B5EF4-FFF2-40B4-BE49-F238E27FC236}">
                <a16:creationId xmlns:a16="http://schemas.microsoft.com/office/drawing/2014/main" id="{C7049F96-DA86-A444-8685-E0BB93AB1DF2}"/>
              </a:ext>
            </a:extLst>
          </p:cNvPr>
          <p:cNvSpPr/>
          <p:nvPr userDrawn="1"/>
        </p:nvSpPr>
        <p:spPr>
          <a:xfrm>
            <a:off x="3293495" y="1920631"/>
            <a:ext cx="1031785" cy="903947"/>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D6B"/>
              </a:solidFill>
              <a:effectLst/>
              <a:uLnTx/>
              <a:uFillTx/>
              <a:latin typeface="FontAwesome" pitchFamily="2" charset="0"/>
              <a:ea typeface="+mn-ea"/>
              <a:cs typeface="+mn-cs"/>
            </a:endParaRPr>
          </a:p>
        </p:txBody>
      </p:sp>
      <p:sp>
        <p:nvSpPr>
          <p:cNvPr id="13" name="Flowchart: Off-page Connector 42">
            <a:extLst>
              <a:ext uri="{FF2B5EF4-FFF2-40B4-BE49-F238E27FC236}">
                <a16:creationId xmlns:a16="http://schemas.microsoft.com/office/drawing/2014/main" id="{6EA8F518-63BF-F44B-85DF-3B058E4DFA52}"/>
              </a:ext>
            </a:extLst>
          </p:cNvPr>
          <p:cNvSpPr/>
          <p:nvPr userDrawn="1"/>
        </p:nvSpPr>
        <p:spPr>
          <a:xfrm>
            <a:off x="5664156" y="1920631"/>
            <a:ext cx="1031785" cy="903947"/>
          </a:xfrm>
          <a:prstGeom prst="flowChartOffpageConnector">
            <a:avLst/>
          </a:prstGeom>
          <a:solidFill>
            <a:srgbClr val="1E695D"/>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7CAE3D"/>
              </a:solidFill>
              <a:effectLst/>
              <a:uLnTx/>
              <a:uFillTx/>
              <a:latin typeface="FontAwesome" pitchFamily="2" charset="0"/>
              <a:ea typeface="+mn-ea"/>
              <a:cs typeface="+mn-cs"/>
            </a:endParaRPr>
          </a:p>
        </p:txBody>
      </p:sp>
      <p:sp>
        <p:nvSpPr>
          <p:cNvPr id="18" name="Down Arrow Callout 17">
            <a:extLst>
              <a:ext uri="{FF2B5EF4-FFF2-40B4-BE49-F238E27FC236}">
                <a16:creationId xmlns:a16="http://schemas.microsoft.com/office/drawing/2014/main" id="{A5C614E4-47BD-C044-80D1-9EA95E40ABC2}"/>
              </a:ext>
            </a:extLst>
          </p:cNvPr>
          <p:cNvSpPr/>
          <p:nvPr userDrawn="1"/>
        </p:nvSpPr>
        <p:spPr>
          <a:xfrm>
            <a:off x="330235" y="2015613"/>
            <a:ext cx="2234757" cy="4477262"/>
          </a:xfrm>
          <a:prstGeom prst="downArrowCallout">
            <a:avLst>
              <a:gd name="adj1" fmla="val 25000"/>
              <a:gd name="adj2" fmla="val 6698"/>
              <a:gd name="adj3" fmla="val 4369"/>
              <a:gd name="adj4" fmla="val 97489"/>
            </a:avLst>
          </a:prstGeom>
          <a:solidFill>
            <a:srgbClr val="00594F"/>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9" name="Flowchart: Off-page Connector 17">
            <a:extLst>
              <a:ext uri="{FF2B5EF4-FFF2-40B4-BE49-F238E27FC236}">
                <a16:creationId xmlns:a16="http://schemas.microsoft.com/office/drawing/2014/main" id="{9246D4F8-02C7-E041-A22D-9BBC59C18B73}"/>
              </a:ext>
            </a:extLst>
          </p:cNvPr>
          <p:cNvSpPr/>
          <p:nvPr userDrawn="1"/>
        </p:nvSpPr>
        <p:spPr>
          <a:xfrm>
            <a:off x="938201" y="1920631"/>
            <a:ext cx="1031785" cy="903947"/>
          </a:xfrm>
          <a:prstGeom prst="flowChartOffpageConnector">
            <a:avLst/>
          </a:prstGeom>
          <a:solidFill>
            <a:srgbClr val="004A40"/>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1C514"/>
              </a:solidFill>
              <a:effectLst/>
              <a:uLnTx/>
              <a:uFillTx/>
              <a:latin typeface="FontAwesome" pitchFamily="2" charset="0"/>
              <a:ea typeface="+mn-ea"/>
              <a:cs typeface="+mn-cs"/>
            </a:endParaRPr>
          </a:p>
        </p:txBody>
      </p:sp>
      <p:sp>
        <p:nvSpPr>
          <p:cNvPr id="22" name="Title 1">
            <a:extLst>
              <a:ext uri="{FF2B5EF4-FFF2-40B4-BE49-F238E27FC236}">
                <a16:creationId xmlns:a16="http://schemas.microsoft.com/office/drawing/2014/main" id="{5DF188D9-876B-B24A-AE2A-F714102ABE38}"/>
              </a:ext>
            </a:extLst>
          </p:cNvPr>
          <p:cNvSpPr>
            <a:spLocks noGrp="1"/>
          </p:cNvSpPr>
          <p:nvPr>
            <p:ph type="title"/>
          </p:nvPr>
        </p:nvSpPr>
        <p:spPr>
          <a:xfrm>
            <a:off x="1634516" y="365125"/>
            <a:ext cx="9991428" cy="1325563"/>
          </a:xfrm>
        </p:spPr>
        <p:txBody>
          <a:bodyPr/>
          <a:lstStyle>
            <a:lvl1pPr>
              <a:defRPr b="1">
                <a:solidFill>
                  <a:srgbClr val="00594F"/>
                </a:solidFill>
              </a:defRPr>
            </a:lvl1pPr>
          </a:lstStyle>
          <a:p>
            <a:r>
              <a:rPr lang="en-US" dirty="0"/>
              <a:t>Click to edit Master title style</a:t>
            </a:r>
          </a:p>
        </p:txBody>
      </p:sp>
      <p:sp>
        <p:nvSpPr>
          <p:cNvPr id="23" name="Down Arrow Callout 22">
            <a:extLst>
              <a:ext uri="{FF2B5EF4-FFF2-40B4-BE49-F238E27FC236}">
                <a16:creationId xmlns:a16="http://schemas.microsoft.com/office/drawing/2014/main" id="{BF568581-2857-6649-BF15-536E6812539E}"/>
              </a:ext>
            </a:extLst>
          </p:cNvPr>
          <p:cNvSpPr/>
          <p:nvPr userDrawn="1"/>
        </p:nvSpPr>
        <p:spPr>
          <a:xfrm>
            <a:off x="7426853" y="2015613"/>
            <a:ext cx="2234757" cy="4477262"/>
          </a:xfrm>
          <a:prstGeom prst="downArrowCallout">
            <a:avLst>
              <a:gd name="adj1" fmla="val 25000"/>
              <a:gd name="adj2" fmla="val 6698"/>
              <a:gd name="adj3" fmla="val 4369"/>
              <a:gd name="adj4" fmla="val 97489"/>
            </a:avLst>
          </a:prstGeom>
          <a:solidFill>
            <a:srgbClr val="1E695D"/>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Flowchart: Off-page Connector 40">
            <a:extLst>
              <a:ext uri="{FF2B5EF4-FFF2-40B4-BE49-F238E27FC236}">
                <a16:creationId xmlns:a16="http://schemas.microsoft.com/office/drawing/2014/main" id="{42F5C204-E34F-1045-9EE5-E25FAFF58067}"/>
              </a:ext>
            </a:extLst>
          </p:cNvPr>
          <p:cNvSpPr/>
          <p:nvPr userDrawn="1"/>
        </p:nvSpPr>
        <p:spPr>
          <a:xfrm>
            <a:off x="8021859" y="1920631"/>
            <a:ext cx="1031785" cy="903947"/>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D6B"/>
              </a:solidFill>
              <a:effectLst/>
              <a:uLnTx/>
              <a:uFillTx/>
              <a:latin typeface="FontAwesome" pitchFamily="2" charset="0"/>
              <a:ea typeface="+mn-ea"/>
              <a:cs typeface="+mn-cs"/>
            </a:endParaRPr>
          </a:p>
        </p:txBody>
      </p:sp>
      <p:sp>
        <p:nvSpPr>
          <p:cNvPr id="25" name="Down Arrow Callout 24">
            <a:extLst>
              <a:ext uri="{FF2B5EF4-FFF2-40B4-BE49-F238E27FC236}">
                <a16:creationId xmlns:a16="http://schemas.microsoft.com/office/drawing/2014/main" id="{C409A345-DA40-1E45-8672-B16F37ED9095}"/>
              </a:ext>
            </a:extLst>
          </p:cNvPr>
          <p:cNvSpPr/>
          <p:nvPr userDrawn="1"/>
        </p:nvSpPr>
        <p:spPr>
          <a:xfrm>
            <a:off x="9791035" y="2015613"/>
            <a:ext cx="2234757" cy="4477262"/>
          </a:xfrm>
          <a:prstGeom prst="downArrowCallout">
            <a:avLst>
              <a:gd name="adj1" fmla="val 25000"/>
              <a:gd name="adj2" fmla="val 6698"/>
              <a:gd name="adj3" fmla="val 4369"/>
              <a:gd name="adj4" fmla="val 97489"/>
            </a:avLst>
          </a:prstGeom>
          <a:solidFill>
            <a:srgbClr val="00594F"/>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6" name="Flowchart: Off-page Connector 17">
            <a:extLst>
              <a:ext uri="{FF2B5EF4-FFF2-40B4-BE49-F238E27FC236}">
                <a16:creationId xmlns:a16="http://schemas.microsoft.com/office/drawing/2014/main" id="{44612AA9-4B0C-AB43-AF6B-E79FB3AB1FAB}"/>
              </a:ext>
            </a:extLst>
          </p:cNvPr>
          <p:cNvSpPr/>
          <p:nvPr userDrawn="1"/>
        </p:nvSpPr>
        <p:spPr>
          <a:xfrm>
            <a:off x="10399001" y="1920631"/>
            <a:ext cx="1031785" cy="903947"/>
          </a:xfrm>
          <a:prstGeom prst="flowChartOffpageConnector">
            <a:avLst/>
          </a:prstGeom>
          <a:solidFill>
            <a:srgbClr val="004A40"/>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1C514"/>
              </a:solidFill>
              <a:effectLst/>
              <a:uLnTx/>
              <a:uFillTx/>
              <a:latin typeface="FontAwesome" pitchFamily="2" charset="0"/>
              <a:ea typeface="+mn-ea"/>
              <a:cs typeface="+mn-cs"/>
            </a:endParaRPr>
          </a:p>
        </p:txBody>
      </p:sp>
      <p:sp>
        <p:nvSpPr>
          <p:cNvPr id="2" name="Rectangle 1">
            <a:extLst>
              <a:ext uri="{FF2B5EF4-FFF2-40B4-BE49-F238E27FC236}">
                <a16:creationId xmlns:a16="http://schemas.microsoft.com/office/drawing/2014/main" id="{03C38183-18C6-4116-32B4-A279E23CA7DF}"/>
              </a:ext>
              <a:ext uri="{C183D7F6-B498-43B3-948B-1728B52AA6E4}">
                <adec:decorative xmlns:adec="http://schemas.microsoft.com/office/drawing/2017/decorative" val="1"/>
              </a:ext>
            </a:extLst>
          </p:cNvPr>
          <p:cNvSpPr/>
          <p:nvPr userDrawn="1"/>
        </p:nvSpPr>
        <p:spPr>
          <a:xfrm>
            <a:off x="1314049" y="363515"/>
            <a:ext cx="75461" cy="1325563"/>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ayne State University School of Medicine">
            <a:extLst>
              <a:ext uri="{FF2B5EF4-FFF2-40B4-BE49-F238E27FC236}">
                <a16:creationId xmlns:a16="http://schemas.microsoft.com/office/drawing/2014/main" id="{5B4828F1-510B-8DCE-F128-449F1E3B06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466" y="720508"/>
            <a:ext cx="611578" cy="611578"/>
          </a:xfrm>
          <a:prstGeom prst="rect">
            <a:avLst/>
          </a:prstGeom>
        </p:spPr>
      </p:pic>
    </p:spTree>
    <p:extLst>
      <p:ext uri="{BB962C8B-B14F-4D97-AF65-F5344CB8AC3E}">
        <p14:creationId xmlns:p14="http://schemas.microsoft.com/office/powerpoint/2010/main" val="953217987"/>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1" accel="50000" decel="50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ppt_x"/>
                                          </p:val>
                                        </p:tav>
                                        <p:tav tm="100000">
                                          <p:val>
                                            <p:strVal val="#ppt_x"/>
                                          </p:val>
                                        </p:tav>
                                      </p:tavLst>
                                    </p:anim>
                                    <p:anim calcmode="lin" valueType="num">
                                      <p:cBhvr additive="base">
                                        <p:cTn id="26" dur="10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1" accel="50000" decel="5000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1" accel="50000" decel="5000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1000" fill="hold"/>
                                        <p:tgtEl>
                                          <p:spTgt spid="24"/>
                                        </p:tgtEl>
                                        <p:attrNameLst>
                                          <p:attrName>ppt_x</p:attrName>
                                        </p:attrNameLst>
                                      </p:cBhvr>
                                      <p:tavLst>
                                        <p:tav tm="0">
                                          <p:val>
                                            <p:strVal val="#ppt_x"/>
                                          </p:val>
                                        </p:tav>
                                        <p:tav tm="100000">
                                          <p:val>
                                            <p:strVal val="#ppt_x"/>
                                          </p:val>
                                        </p:tav>
                                      </p:tavLst>
                                    </p:anim>
                                    <p:anim calcmode="lin" valueType="num">
                                      <p:cBhvr additive="base">
                                        <p:cTn id="39" dur="1000" fill="hold"/>
                                        <p:tgtEl>
                                          <p:spTgt spid="24"/>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000" fill="hold"/>
                                        <p:tgtEl>
                                          <p:spTgt spid="25"/>
                                        </p:tgtEl>
                                        <p:attrNameLst>
                                          <p:attrName>ppt_x</p:attrName>
                                        </p:attrNameLst>
                                      </p:cBhvr>
                                      <p:tavLst>
                                        <p:tav tm="0">
                                          <p:val>
                                            <p:strVal val="#ppt_x"/>
                                          </p:val>
                                        </p:tav>
                                        <p:tav tm="100000">
                                          <p:val>
                                            <p:strVal val="#ppt_x"/>
                                          </p:val>
                                        </p:tav>
                                      </p:tavLst>
                                    </p:anim>
                                    <p:anim calcmode="lin" valueType="num">
                                      <p:cBhvr additive="base">
                                        <p:cTn id="44" dur="10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1" accel="50000" decel="5000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1000" fill="hold"/>
                                        <p:tgtEl>
                                          <p:spTgt spid="26"/>
                                        </p:tgtEl>
                                        <p:attrNameLst>
                                          <p:attrName>ppt_x</p:attrName>
                                        </p:attrNameLst>
                                      </p:cBhvr>
                                      <p:tavLst>
                                        <p:tav tm="0">
                                          <p:val>
                                            <p:strVal val="#ppt_x"/>
                                          </p:val>
                                        </p:tav>
                                        <p:tav tm="100000">
                                          <p:val>
                                            <p:strVal val="#ppt_x"/>
                                          </p:val>
                                        </p:tav>
                                      </p:tavLst>
                                    </p:anim>
                                    <p:anim calcmode="lin" valueType="num">
                                      <p:cBhvr additive="base">
                                        <p:cTn id="48"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animBg="1"/>
      <p:bldP spid="19" grpId="0" animBg="1"/>
      <p:bldP spid="23" grpId="0" animBg="1"/>
      <p:bldP spid="24" grpId="0" animBg="1"/>
      <p:bldP spid="25" grpId="0" animBg="1"/>
      <p:bldP spid="2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91172"/>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B2871-B4C3-42B4-A2FC-4DA028A06F7A}"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1748681507"/>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B2871-B4C3-42B4-A2FC-4DA028A06F7A}"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4030971262"/>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174429274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124527644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egin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57971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DDB8A7-2264-1243-9C7D-815317E7EDDA}"/>
              </a:ext>
              <a:ext uri="{C183D7F6-B498-43B3-948B-1728B52AA6E4}">
                <adec:decorative xmlns:adec="http://schemas.microsoft.com/office/drawing/2017/decorative" val="1"/>
              </a:ext>
            </a:extLst>
          </p:cNvPr>
          <p:cNvPicPr>
            <a:picLocks noChangeAspect="1"/>
          </p:cNvPicPr>
          <p:nvPr userDrawn="1"/>
        </p:nvPicPr>
        <p:blipFill>
          <a:blip r:embed="rId2">
            <a:alphaModFix amt="40000"/>
          </a:blip>
          <a:stretch>
            <a:fillRect/>
          </a:stretch>
        </p:blipFill>
        <p:spPr>
          <a:xfrm>
            <a:off x="1259941" y="1"/>
            <a:ext cx="10932060" cy="6858000"/>
          </a:xfrm>
          <a:prstGeom prst="rect">
            <a:avLst/>
          </a:prstGeom>
        </p:spPr>
      </p:pic>
      <p:pic>
        <p:nvPicPr>
          <p:cNvPr id="12" name="Picture 11">
            <a:extLst>
              <a:ext uri="{FF2B5EF4-FFF2-40B4-BE49-F238E27FC236}">
                <a16:creationId xmlns:a16="http://schemas.microsoft.com/office/drawing/2014/main" id="{E881802C-064F-1549-9AD6-A2B24E4F5D4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2763" y="6445945"/>
            <a:ext cx="2317008" cy="214323"/>
          </a:xfrm>
          <a:prstGeom prst="rect">
            <a:avLst/>
          </a:prstGeom>
        </p:spPr>
      </p:pic>
      <p:pic>
        <p:nvPicPr>
          <p:cNvPr id="3" name="Picture 2" descr="Wayne State University School of Medicine">
            <a:extLst>
              <a:ext uri="{FF2B5EF4-FFF2-40B4-BE49-F238E27FC236}">
                <a16:creationId xmlns:a16="http://schemas.microsoft.com/office/drawing/2014/main" id="{3673AF2C-FB0A-D215-0FBA-B8B1D7FB30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452" y="722117"/>
            <a:ext cx="611578" cy="611578"/>
          </a:xfrm>
          <a:prstGeom prst="rect">
            <a:avLst/>
          </a:prstGeom>
        </p:spPr>
      </p:pic>
    </p:spTree>
    <p:extLst>
      <p:ext uri="{BB962C8B-B14F-4D97-AF65-F5344CB8AC3E}">
        <p14:creationId xmlns:p14="http://schemas.microsoft.com/office/powerpoint/2010/main" val="14155027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DDB8A7-2264-1243-9C7D-815317E7EDDA}"/>
              </a:ext>
              <a:ext uri="{C183D7F6-B498-43B3-948B-1728B52AA6E4}">
                <adec:decorative xmlns:adec="http://schemas.microsoft.com/office/drawing/2017/decorative" val="1"/>
              </a:ext>
            </a:extLst>
          </p:cNvPr>
          <p:cNvPicPr>
            <a:picLocks noChangeAspect="1"/>
          </p:cNvPicPr>
          <p:nvPr userDrawn="1"/>
        </p:nvPicPr>
        <p:blipFill>
          <a:blip r:embed="rId2">
            <a:alphaModFix amt="40000"/>
          </a:blip>
          <a:stretch>
            <a:fillRect/>
          </a:stretch>
        </p:blipFill>
        <p:spPr>
          <a:xfrm>
            <a:off x="1259941" y="1"/>
            <a:ext cx="10932060" cy="6858000"/>
          </a:xfrm>
          <a:prstGeom prst="rect">
            <a:avLst/>
          </a:prstGeom>
        </p:spPr>
      </p:pic>
    </p:spTree>
    <p:extLst>
      <p:ext uri="{BB962C8B-B14F-4D97-AF65-F5344CB8AC3E}">
        <p14:creationId xmlns:p14="http://schemas.microsoft.com/office/powerpoint/2010/main" val="1456708833"/>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DDB8A7-2264-1243-9C7D-815317E7EDDA}"/>
              </a:ext>
              <a:ext uri="{C183D7F6-B498-43B3-948B-1728B52AA6E4}">
                <adec:decorative xmlns:adec="http://schemas.microsoft.com/office/drawing/2017/decorative" val="1"/>
              </a:ext>
            </a:extLst>
          </p:cNvPr>
          <p:cNvPicPr>
            <a:picLocks noChangeAspect="1"/>
          </p:cNvPicPr>
          <p:nvPr userDrawn="1"/>
        </p:nvPicPr>
        <p:blipFill>
          <a:blip r:embed="rId2">
            <a:alphaModFix amt="40000"/>
          </a:blip>
          <a:stretch>
            <a:fillRect/>
          </a:stretch>
        </p:blipFill>
        <p:spPr>
          <a:xfrm>
            <a:off x="1259941" y="1"/>
            <a:ext cx="10932060" cy="6858000"/>
          </a:xfrm>
          <a:prstGeom prst="rect">
            <a:avLst/>
          </a:prstGeom>
        </p:spPr>
      </p:pic>
      <p:sp>
        <p:nvSpPr>
          <p:cNvPr id="8" name="Title 1">
            <a:extLst>
              <a:ext uri="{FF2B5EF4-FFF2-40B4-BE49-F238E27FC236}">
                <a16:creationId xmlns:a16="http://schemas.microsoft.com/office/drawing/2014/main" id="{22415835-F4B6-AE42-A17A-28466E8D6B08}"/>
              </a:ext>
            </a:extLst>
          </p:cNvPr>
          <p:cNvSpPr>
            <a:spLocks noGrp="1"/>
          </p:cNvSpPr>
          <p:nvPr>
            <p:ph type="title"/>
          </p:nvPr>
        </p:nvSpPr>
        <p:spPr>
          <a:xfrm>
            <a:off x="1580408" y="365125"/>
            <a:ext cx="10045536" cy="1325563"/>
          </a:xfrm>
        </p:spPr>
        <p:txBody>
          <a:bodyPr/>
          <a:lstStyle>
            <a:lvl1pPr>
              <a:defRPr b="1">
                <a:solidFill>
                  <a:srgbClr val="00594F"/>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A10FE8A1-2856-BC43-A8CC-D3F9DF10AF25}"/>
              </a:ext>
            </a:extLst>
          </p:cNvPr>
          <p:cNvSpPr>
            <a:spLocks noGrp="1"/>
          </p:cNvSpPr>
          <p:nvPr>
            <p:ph idx="1"/>
          </p:nvPr>
        </p:nvSpPr>
        <p:spPr>
          <a:xfrm>
            <a:off x="1580406" y="1825625"/>
            <a:ext cx="10045537" cy="4351338"/>
          </a:xfrm>
        </p:spPr>
        <p:txBody>
          <a:bodyPr/>
          <a:lstStyle>
            <a:lvl1pPr>
              <a:defRPr sz="3200"/>
            </a:lvl1pPr>
            <a:lvl2pPr>
              <a:defRPr sz="2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812A99F-349A-3746-8D4B-BAF5CA96C29B}"/>
              </a:ext>
              <a:ext uri="{C183D7F6-B498-43B3-948B-1728B52AA6E4}">
                <adec:decorative xmlns:adec="http://schemas.microsoft.com/office/drawing/2017/decorative" val="1"/>
              </a:ext>
            </a:extLst>
          </p:cNvPr>
          <p:cNvSpPr/>
          <p:nvPr userDrawn="1"/>
        </p:nvSpPr>
        <p:spPr>
          <a:xfrm>
            <a:off x="1306035" y="365124"/>
            <a:ext cx="75461" cy="1325563"/>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ayne State University School of Medicine">
            <a:extLst>
              <a:ext uri="{FF2B5EF4-FFF2-40B4-BE49-F238E27FC236}">
                <a16:creationId xmlns:a16="http://schemas.microsoft.com/office/drawing/2014/main" id="{15D18D89-6E8B-074E-A21C-BC3D105E03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452" y="722117"/>
            <a:ext cx="611578" cy="611578"/>
          </a:xfrm>
          <a:prstGeom prst="rect">
            <a:avLst/>
          </a:prstGeom>
        </p:spPr>
      </p:pic>
    </p:spTree>
    <p:extLst>
      <p:ext uri="{BB962C8B-B14F-4D97-AF65-F5344CB8AC3E}">
        <p14:creationId xmlns:p14="http://schemas.microsoft.com/office/powerpoint/2010/main" val="416986301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4219352045"/>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3575974753"/>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B2871-B4C3-42B4-A2FC-4DA028A06F7A}"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991C-C2A0-4536-B639-55F9EA1F1343}" type="slidenum">
              <a:rPr lang="en-US" smtClean="0"/>
              <a:t>‹#›</a:t>
            </a:fld>
            <a:endParaRPr lang="en-US"/>
          </a:p>
        </p:txBody>
      </p:sp>
    </p:spTree>
    <p:extLst>
      <p:ext uri="{BB962C8B-B14F-4D97-AF65-F5344CB8AC3E}">
        <p14:creationId xmlns:p14="http://schemas.microsoft.com/office/powerpoint/2010/main" val="68289373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39.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F3E91-A5B5-4B58-91D8-344AAD079CD1}"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5564F-6E5E-4C39-877D-716D02A2F3FA}" type="slidenum">
              <a:rPr lang="en-US" smtClean="0"/>
              <a:t>‹#›</a:t>
            </a:fld>
            <a:endParaRPr lang="en-US"/>
          </a:p>
        </p:txBody>
      </p:sp>
    </p:spTree>
    <p:extLst>
      <p:ext uri="{BB962C8B-B14F-4D97-AF65-F5344CB8AC3E}">
        <p14:creationId xmlns:p14="http://schemas.microsoft.com/office/powerpoint/2010/main" val="1191036879"/>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5" r:id="rId3"/>
    <p:sldLayoutId id="2147483692" r:id="rId4"/>
    <p:sldLayoutId id="2147483693" r:id="rId5"/>
    <p:sldLayoutId id="2147483689" r:id="rId6"/>
    <p:sldLayoutId id="2147483661" r:id="rId7"/>
    <p:sldLayoutId id="2147483662" r:id="rId8"/>
    <p:sldLayoutId id="2147483663" r:id="rId9"/>
    <p:sldLayoutId id="2147483664" r:id="rId10"/>
    <p:sldLayoutId id="2147483665" r:id="rId11"/>
    <p:sldLayoutId id="2147483666" r:id="rId12"/>
    <p:sldLayoutId id="2147483667" r:id="rId13"/>
    <p:sldLayoutId id="2147483690" r:id="rId14"/>
    <p:sldLayoutId id="2147483691" r:id="rId15"/>
    <p:sldLayoutId id="2147483668" r:id="rId16"/>
    <p:sldLayoutId id="2147483669" r:id="rId17"/>
    <p:sldLayoutId id="2147483670" r:id="rId18"/>
    <p:sldLayoutId id="2147483671" r:id="rId19"/>
  </p:sldLayoutIdLst>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txStyles>
    <p:titleStyle>
      <a:lvl1pPr algn="l" defTabSz="914400" rtl="0" eaLnBrk="1" latinLnBrk="0" hangingPunct="1">
        <a:lnSpc>
          <a:spcPct val="90000"/>
        </a:lnSpc>
        <a:spcBef>
          <a:spcPct val="0"/>
        </a:spcBef>
        <a:buNone/>
        <a:defRPr sz="4400" kern="1200">
          <a:solidFill>
            <a:srgbClr val="00594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F3E91-A5B5-4B58-91D8-344AAD079CD1}"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5564F-6E5E-4C39-877D-716D02A2F3FA}" type="slidenum">
              <a:rPr lang="en-US" smtClean="0"/>
              <a:t>‹#›</a:t>
            </a:fld>
            <a:endParaRPr lang="en-US"/>
          </a:p>
        </p:txBody>
      </p:sp>
    </p:spTree>
    <p:extLst>
      <p:ext uri="{BB962C8B-B14F-4D97-AF65-F5344CB8AC3E}">
        <p14:creationId xmlns:p14="http://schemas.microsoft.com/office/powerpoint/2010/main" val="339005661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txStyles>
    <p:titleStyle>
      <a:lvl1pPr algn="l" defTabSz="914400" rtl="0" eaLnBrk="1" latinLnBrk="0" hangingPunct="1">
        <a:lnSpc>
          <a:spcPct val="90000"/>
        </a:lnSpc>
        <a:spcBef>
          <a:spcPct val="0"/>
        </a:spcBef>
        <a:buNone/>
        <a:defRPr sz="4400" kern="1200">
          <a:solidFill>
            <a:srgbClr val="00594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40000">
              <a:srgbClr val="008265"/>
            </a:gs>
            <a:gs pos="100000">
              <a:srgbClr val="005445"/>
            </a:gs>
          </a:gsLst>
          <a:lin ang="162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6C2281-3CE9-EF4F-9A01-5811CEC67491}"/>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a:stretch/>
        </p:blipFill>
        <p:spPr>
          <a:xfrm>
            <a:off x="0" y="0"/>
            <a:ext cx="12192003"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4A78E572-25B4-4F5D-A62D-34DFC8BF21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7601" y="5091660"/>
            <a:ext cx="5219122" cy="1437868"/>
          </a:xfrm>
          <a:prstGeom prst="rect">
            <a:avLst/>
          </a:prstGeom>
        </p:spPr>
      </p:pic>
    </p:spTree>
    <p:extLst>
      <p:ext uri="{BB962C8B-B14F-4D97-AF65-F5344CB8AC3E}">
        <p14:creationId xmlns:p14="http://schemas.microsoft.com/office/powerpoint/2010/main" val="4183415900"/>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fonts.google.com/specimen/Lato"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0532EE-7923-204A-9387-5E197B5E734D}"/>
              </a:ext>
            </a:extLst>
          </p:cNvPr>
          <p:cNvSpPr txBox="1"/>
          <p:nvPr/>
        </p:nvSpPr>
        <p:spPr>
          <a:xfrm>
            <a:off x="1110342" y="502980"/>
            <a:ext cx="10036629" cy="2369880"/>
          </a:xfrm>
          <a:prstGeom prst="rect">
            <a:avLst/>
          </a:prstGeom>
          <a:noFill/>
        </p:spPr>
        <p:txBody>
          <a:bodyPr wrap="square" rtlCol="0">
            <a:spAutoFit/>
          </a:bodyPr>
          <a:lstStyle/>
          <a:p>
            <a:pPr algn="ctr">
              <a:lnSpc>
                <a:spcPts val="12000"/>
              </a:lnSpc>
            </a:pPr>
            <a:r>
              <a:rPr lang="en-US" sz="11500" b="1" dirty="0">
                <a:solidFill>
                  <a:schemeClr val="bg1"/>
                </a:solidFill>
                <a:effectLst>
                  <a:outerShdw blurRad="50800" dist="38100" dir="2700000" algn="tl" rotWithShape="0">
                    <a:prstClr val="black">
                      <a:alpha val="40000"/>
                    </a:prstClr>
                  </a:outerShdw>
                </a:effectLst>
              </a:rPr>
              <a:t>Title</a:t>
            </a:r>
          </a:p>
          <a:p>
            <a:pPr algn="ctr"/>
            <a:r>
              <a:rPr lang="en-US" sz="4800" dirty="0">
                <a:solidFill>
                  <a:schemeClr val="bg1"/>
                </a:solidFill>
                <a:effectLst>
                  <a:outerShdw blurRad="50800" dist="38100" dir="2700000" algn="tl" rotWithShape="0">
                    <a:prstClr val="black">
                      <a:alpha val="40000"/>
                    </a:prstClr>
                  </a:outerShdw>
                </a:effectLst>
              </a:rPr>
              <a:t>Sub heading</a:t>
            </a:r>
          </a:p>
        </p:txBody>
      </p:sp>
      <p:cxnSp>
        <p:nvCxnSpPr>
          <p:cNvPr id="4" name="Straight Connector 3">
            <a:extLst>
              <a:ext uri="{FF2B5EF4-FFF2-40B4-BE49-F238E27FC236}">
                <a16:creationId xmlns:a16="http://schemas.microsoft.com/office/drawing/2014/main" id="{2A1EA0B5-6CEC-E649-A3CF-682AEB14ED26}"/>
              </a:ext>
              <a:ext uri="{C183D7F6-B498-43B3-948B-1728B52AA6E4}">
                <adec:decorative xmlns:adec="http://schemas.microsoft.com/office/drawing/2017/decorative" val="1"/>
              </a:ext>
            </a:extLst>
          </p:cNvPr>
          <p:cNvCxnSpPr/>
          <p:nvPr/>
        </p:nvCxnSpPr>
        <p:spPr>
          <a:xfrm>
            <a:off x="1776477" y="4632107"/>
            <a:ext cx="8573729" cy="0"/>
          </a:xfrm>
          <a:prstGeom prst="line">
            <a:avLst/>
          </a:prstGeom>
          <a:ln w="28575">
            <a:solidFill>
              <a:srgbClr val="FFC8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28274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Google Shape;293;p23">
            <a:extLst>
              <a:ext uri="{FF2B5EF4-FFF2-40B4-BE49-F238E27FC236}">
                <a16:creationId xmlns:a16="http://schemas.microsoft.com/office/drawing/2014/main" id="{7D0B4E6F-DB0C-994B-B4EA-C314097D5EF0}"/>
              </a:ext>
            </a:extLst>
          </p:cNvPr>
          <p:cNvSpPr txBox="1"/>
          <p:nvPr/>
        </p:nvSpPr>
        <p:spPr>
          <a:xfrm>
            <a:off x="7932892" y="1356242"/>
            <a:ext cx="2676068" cy="1114250"/>
          </a:xfrm>
          <a:prstGeom prst="rect">
            <a:avLst/>
          </a:prstGeom>
          <a:noFill/>
          <a:ln>
            <a:noFill/>
          </a:ln>
        </p:spPr>
        <p:txBody>
          <a:bodyPr spcFirstLastPara="1" wrap="square" lIns="91425" tIns="45700" rIns="91425" bIns="45700" anchor="t" anchorCtr="0">
            <a:noAutofit/>
          </a:bodyPr>
          <a:lstStyle/>
          <a:p>
            <a:pPr>
              <a:buClr>
                <a:srgbClr val="262626"/>
              </a:buClr>
              <a:buSzPts val="1200"/>
            </a:pPr>
            <a:r>
              <a:rPr lang="en-US" sz="2400" dirty="0">
                <a:solidFill>
                  <a:srgbClr val="262626"/>
                </a:solidFill>
                <a:ea typeface="Open Sans"/>
                <a:cs typeface="Open Sans"/>
                <a:sym typeface="Open Sans"/>
              </a:rPr>
              <a:t>text</a:t>
            </a:r>
            <a:endParaRPr lang="en-US" sz="2400" dirty="0">
              <a:solidFill>
                <a:srgbClr val="262626"/>
              </a:solidFill>
              <a:ea typeface="Open Sans"/>
              <a:cs typeface="Open Sans"/>
            </a:endParaRPr>
          </a:p>
        </p:txBody>
      </p:sp>
      <p:sp>
        <p:nvSpPr>
          <p:cNvPr id="52" name="Google Shape;294;p23">
            <a:extLst>
              <a:ext uri="{FF2B5EF4-FFF2-40B4-BE49-F238E27FC236}">
                <a16:creationId xmlns:a16="http://schemas.microsoft.com/office/drawing/2014/main" id="{7AE116F7-56A2-894D-8981-41B47204AD3E}"/>
              </a:ext>
            </a:extLst>
          </p:cNvPr>
          <p:cNvSpPr txBox="1"/>
          <p:nvPr/>
        </p:nvSpPr>
        <p:spPr>
          <a:xfrm>
            <a:off x="8512277" y="3498692"/>
            <a:ext cx="3262056" cy="646112"/>
          </a:xfrm>
          <a:prstGeom prst="rect">
            <a:avLst/>
          </a:prstGeom>
          <a:noFill/>
          <a:ln>
            <a:noFill/>
          </a:ln>
        </p:spPr>
        <p:txBody>
          <a:bodyPr spcFirstLastPara="1" wrap="square" lIns="91425" tIns="45700" rIns="91425" bIns="45700" anchor="t" anchorCtr="0">
            <a:noAutofit/>
          </a:bodyPr>
          <a:lstStyle/>
          <a:p>
            <a:pPr lvl="0">
              <a:buClr>
                <a:srgbClr val="262626"/>
              </a:buClr>
              <a:buSzPts val="1200"/>
            </a:pPr>
            <a:r>
              <a:rPr lang="en-US" sz="2400" dirty="0">
                <a:solidFill>
                  <a:srgbClr val="262626"/>
                </a:solidFill>
                <a:ea typeface="Open Sans"/>
                <a:cs typeface="Open Sans"/>
                <a:sym typeface="Open Sans"/>
              </a:rPr>
              <a:t>text</a:t>
            </a:r>
          </a:p>
        </p:txBody>
      </p:sp>
      <p:sp>
        <p:nvSpPr>
          <p:cNvPr id="53" name="Google Shape;295;p23">
            <a:extLst>
              <a:ext uri="{FF2B5EF4-FFF2-40B4-BE49-F238E27FC236}">
                <a16:creationId xmlns:a16="http://schemas.microsoft.com/office/drawing/2014/main" id="{414699D2-6CE7-1E45-9FBC-6C7EA2FC324C}"/>
              </a:ext>
            </a:extLst>
          </p:cNvPr>
          <p:cNvSpPr txBox="1"/>
          <p:nvPr/>
        </p:nvSpPr>
        <p:spPr>
          <a:xfrm>
            <a:off x="7931304" y="5522755"/>
            <a:ext cx="3493845" cy="541729"/>
          </a:xfrm>
          <a:prstGeom prst="rect">
            <a:avLst/>
          </a:prstGeom>
          <a:noFill/>
          <a:ln>
            <a:noFill/>
          </a:ln>
        </p:spPr>
        <p:txBody>
          <a:bodyPr spcFirstLastPara="1" wrap="square" lIns="91425" tIns="45700" rIns="91425" bIns="45700" anchor="t" anchorCtr="0">
            <a:noAutofit/>
          </a:bodyPr>
          <a:lstStyle/>
          <a:p>
            <a:pPr>
              <a:buClr>
                <a:srgbClr val="262626"/>
              </a:buClr>
              <a:buSzPts val="1200"/>
            </a:pPr>
            <a:r>
              <a:rPr lang="en-US" sz="2400" dirty="0">
                <a:solidFill>
                  <a:srgbClr val="262626"/>
                </a:solidFill>
                <a:ea typeface="Open Sans"/>
                <a:cs typeface="Open Sans"/>
                <a:sym typeface="Open Sans"/>
              </a:rPr>
              <a:t>text</a:t>
            </a:r>
            <a:endParaRPr lang="en-US" sz="3600" dirty="0">
              <a:cs typeface="Calibri"/>
            </a:endParaRPr>
          </a:p>
        </p:txBody>
      </p:sp>
      <p:sp>
        <p:nvSpPr>
          <p:cNvPr id="54" name="Google Shape;296;p23">
            <a:extLst>
              <a:ext uri="{FF2B5EF4-FFF2-40B4-BE49-F238E27FC236}">
                <a16:creationId xmlns:a16="http://schemas.microsoft.com/office/drawing/2014/main" id="{C0300B4F-05C1-F542-B495-B010D7E336DD}"/>
              </a:ext>
            </a:extLst>
          </p:cNvPr>
          <p:cNvSpPr txBox="1"/>
          <p:nvPr/>
        </p:nvSpPr>
        <p:spPr>
          <a:xfrm>
            <a:off x="8583767" y="2988341"/>
            <a:ext cx="3352594" cy="460375"/>
          </a:xfrm>
          <a:prstGeom prst="rect">
            <a:avLst/>
          </a:prstGeom>
          <a:noFill/>
          <a:ln>
            <a:noFill/>
          </a:ln>
        </p:spPr>
        <p:txBody>
          <a:bodyPr spcFirstLastPara="1" wrap="square" lIns="0" tIns="0" rIns="0" bIns="0" anchor="t" anchorCtr="0">
            <a:noAutofit/>
          </a:bodyPr>
          <a:lstStyle/>
          <a:p>
            <a:pPr lvl="0">
              <a:buClr>
                <a:srgbClr val="282828"/>
              </a:buClr>
              <a:buSzPts val="2200"/>
            </a:pPr>
            <a:r>
              <a:rPr lang="en-US" sz="3200" b="1" dirty="0">
                <a:solidFill>
                  <a:srgbClr val="00594F"/>
                </a:solidFill>
                <a:ea typeface="Open Sans Semibold"/>
                <a:cs typeface="Open Sans Semibold"/>
                <a:sym typeface="Open Sans SemiBold"/>
              </a:rPr>
              <a:t>Title</a:t>
            </a:r>
            <a:endParaRPr sz="2800" dirty="0">
              <a:solidFill>
                <a:srgbClr val="00594F"/>
              </a:solidFill>
            </a:endParaRPr>
          </a:p>
        </p:txBody>
      </p:sp>
      <p:sp>
        <p:nvSpPr>
          <p:cNvPr id="55" name="Google Shape;297;p23">
            <a:extLst>
              <a:ext uri="{FF2B5EF4-FFF2-40B4-BE49-F238E27FC236}">
                <a16:creationId xmlns:a16="http://schemas.microsoft.com/office/drawing/2014/main" id="{8AC7776E-528C-6343-88F7-B56E0081EF90}"/>
              </a:ext>
            </a:extLst>
          </p:cNvPr>
          <p:cNvSpPr txBox="1"/>
          <p:nvPr/>
        </p:nvSpPr>
        <p:spPr>
          <a:xfrm>
            <a:off x="8020204" y="5044154"/>
            <a:ext cx="1485900" cy="460375"/>
          </a:xfrm>
          <a:prstGeom prst="rect">
            <a:avLst/>
          </a:prstGeom>
          <a:noFill/>
          <a:ln>
            <a:noFill/>
          </a:ln>
        </p:spPr>
        <p:txBody>
          <a:bodyPr spcFirstLastPara="1" wrap="square" lIns="0" tIns="0" rIns="0" bIns="0" anchor="t" anchorCtr="0">
            <a:noAutofit/>
          </a:bodyPr>
          <a:lstStyle/>
          <a:p>
            <a:pPr lvl="0">
              <a:buClr>
                <a:srgbClr val="282828"/>
              </a:buClr>
              <a:buSzPts val="2200"/>
            </a:pPr>
            <a:r>
              <a:rPr lang="en-US" sz="3200" b="1" dirty="0">
                <a:solidFill>
                  <a:srgbClr val="00594F"/>
                </a:solidFill>
                <a:ea typeface="Open Sans Semibold"/>
                <a:cs typeface="Open Sans Semibold"/>
                <a:sym typeface="Open Sans SemiBold"/>
              </a:rPr>
              <a:t>Title</a:t>
            </a:r>
            <a:endParaRPr sz="2800" dirty="0">
              <a:solidFill>
                <a:srgbClr val="00594F"/>
              </a:solidFill>
            </a:endParaRPr>
          </a:p>
        </p:txBody>
      </p:sp>
      <p:sp>
        <p:nvSpPr>
          <p:cNvPr id="56" name="Google Shape;298;p23">
            <a:extLst>
              <a:ext uri="{FF2B5EF4-FFF2-40B4-BE49-F238E27FC236}">
                <a16:creationId xmlns:a16="http://schemas.microsoft.com/office/drawing/2014/main" id="{40E7A576-3388-6F4C-B5FA-042CE58BFF72}"/>
              </a:ext>
            </a:extLst>
          </p:cNvPr>
          <p:cNvSpPr txBox="1"/>
          <p:nvPr/>
        </p:nvSpPr>
        <p:spPr>
          <a:xfrm>
            <a:off x="8020204" y="886491"/>
            <a:ext cx="1570037" cy="4603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n-US" sz="3200" b="1" i="0" u="none" dirty="0">
                <a:solidFill>
                  <a:srgbClr val="00594F"/>
                </a:solidFill>
                <a:ea typeface="Open Sans Semibold"/>
                <a:cs typeface="Open Sans Semibold"/>
                <a:sym typeface="Open Sans SemiBold"/>
              </a:rPr>
              <a:t>Title</a:t>
            </a:r>
            <a:endParaRPr sz="2800" dirty="0">
              <a:solidFill>
                <a:srgbClr val="00594F"/>
              </a:solidFill>
            </a:endParaRPr>
          </a:p>
        </p:txBody>
      </p:sp>
      <p:sp>
        <p:nvSpPr>
          <p:cNvPr id="58" name="Google Shape;301;p23">
            <a:extLst>
              <a:ext uri="{FF2B5EF4-FFF2-40B4-BE49-F238E27FC236}">
                <a16:creationId xmlns:a16="http://schemas.microsoft.com/office/drawing/2014/main" id="{67F79C55-2931-6A41-BD8B-86FA6A5FAA22}"/>
              </a:ext>
              <a:ext uri="{C183D7F6-B498-43B3-948B-1728B52AA6E4}">
                <adec:decorative xmlns:adec="http://schemas.microsoft.com/office/drawing/2017/decorative" val="1"/>
              </a:ext>
            </a:extLst>
          </p:cNvPr>
          <p:cNvSpPr/>
          <p:nvPr/>
        </p:nvSpPr>
        <p:spPr>
          <a:xfrm>
            <a:off x="6926417" y="925512"/>
            <a:ext cx="895350" cy="890587"/>
          </a:xfrm>
          <a:prstGeom prst="ellipse">
            <a:avLst/>
          </a:prstGeom>
          <a:solidFill>
            <a:srgbClr val="0F734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1" i="0" u="none">
              <a:solidFill>
                <a:schemeClr val="dk1"/>
              </a:solidFill>
              <a:latin typeface="+mj-lt"/>
              <a:ea typeface="Calibri"/>
              <a:cs typeface="Calibri"/>
              <a:sym typeface="Calibri"/>
            </a:endParaRPr>
          </a:p>
        </p:txBody>
      </p:sp>
      <p:sp>
        <p:nvSpPr>
          <p:cNvPr id="59" name="Google Shape;302;p23">
            <a:extLst>
              <a:ext uri="{FF2B5EF4-FFF2-40B4-BE49-F238E27FC236}">
                <a16:creationId xmlns:a16="http://schemas.microsoft.com/office/drawing/2014/main" id="{6F5DD3E6-DE16-DC4D-A57A-3E93B16FABDB}"/>
              </a:ext>
            </a:extLst>
          </p:cNvPr>
          <p:cNvSpPr txBox="1"/>
          <p:nvPr/>
        </p:nvSpPr>
        <p:spPr>
          <a:xfrm>
            <a:off x="7095845" y="942895"/>
            <a:ext cx="558800" cy="8445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4400"/>
              <a:buFont typeface="Montserrat"/>
              <a:buNone/>
            </a:pPr>
            <a:r>
              <a:rPr lang="en-US" sz="5400" b="1" i="0" u="none">
                <a:solidFill>
                  <a:srgbClr val="FFFFFF"/>
                </a:solidFill>
                <a:latin typeface="+mj-lt"/>
                <a:ea typeface="Montserrat"/>
                <a:cs typeface="Montserrat"/>
                <a:sym typeface="Montserrat"/>
              </a:rPr>
              <a:t>1</a:t>
            </a:r>
            <a:endParaRPr sz="2400" b="1">
              <a:latin typeface="+mj-lt"/>
            </a:endParaRPr>
          </a:p>
        </p:txBody>
      </p:sp>
      <p:sp>
        <p:nvSpPr>
          <p:cNvPr id="61" name="Google Shape;299;p23">
            <a:extLst>
              <a:ext uri="{FF2B5EF4-FFF2-40B4-BE49-F238E27FC236}">
                <a16:creationId xmlns:a16="http://schemas.microsoft.com/office/drawing/2014/main" id="{5A71BFD6-6CD0-E248-B89F-E224FDE90472}"/>
              </a:ext>
              <a:ext uri="{C183D7F6-B498-43B3-948B-1728B52AA6E4}">
                <adec:decorative xmlns:adec="http://schemas.microsoft.com/office/drawing/2017/decorative" val="1"/>
              </a:ext>
            </a:extLst>
          </p:cNvPr>
          <p:cNvSpPr/>
          <p:nvPr/>
        </p:nvSpPr>
        <p:spPr>
          <a:xfrm>
            <a:off x="7494742" y="3028950"/>
            <a:ext cx="889000" cy="890587"/>
          </a:xfrm>
          <a:prstGeom prst="ellipse">
            <a:avLst/>
          </a:prstGeom>
          <a:solidFill>
            <a:srgbClr val="FFC84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1" i="0" u="none">
              <a:solidFill>
                <a:schemeClr val="dk1"/>
              </a:solidFill>
              <a:latin typeface="+mj-lt"/>
              <a:ea typeface="Calibri"/>
              <a:cs typeface="Calibri"/>
              <a:sym typeface="Calibri"/>
            </a:endParaRPr>
          </a:p>
        </p:txBody>
      </p:sp>
      <p:sp>
        <p:nvSpPr>
          <p:cNvPr id="62" name="Google Shape;303;p23">
            <a:extLst>
              <a:ext uri="{FF2B5EF4-FFF2-40B4-BE49-F238E27FC236}">
                <a16:creationId xmlns:a16="http://schemas.microsoft.com/office/drawing/2014/main" id="{62950F94-05EA-D24F-ACC1-93627BA96FEB}"/>
              </a:ext>
            </a:extLst>
          </p:cNvPr>
          <p:cNvSpPr txBox="1"/>
          <p:nvPr/>
        </p:nvSpPr>
        <p:spPr>
          <a:xfrm>
            <a:off x="7619994" y="3058728"/>
            <a:ext cx="676275" cy="8445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4400"/>
              <a:buFont typeface="Montserrat"/>
              <a:buNone/>
            </a:pPr>
            <a:r>
              <a:rPr lang="en-US" sz="5400" b="1" i="0" u="none" dirty="0">
                <a:solidFill>
                  <a:srgbClr val="093F39"/>
                </a:solidFill>
                <a:latin typeface="+mj-lt"/>
                <a:ea typeface="Montserrat"/>
                <a:cs typeface="Montserrat"/>
                <a:sym typeface="Montserrat"/>
              </a:rPr>
              <a:t>2</a:t>
            </a:r>
            <a:endParaRPr sz="2400" b="1" dirty="0">
              <a:solidFill>
                <a:srgbClr val="093F39"/>
              </a:solidFill>
              <a:latin typeface="+mj-lt"/>
            </a:endParaRPr>
          </a:p>
        </p:txBody>
      </p:sp>
      <p:sp>
        <p:nvSpPr>
          <p:cNvPr id="64" name="Google Shape;300;p23">
            <a:extLst>
              <a:ext uri="{FF2B5EF4-FFF2-40B4-BE49-F238E27FC236}">
                <a16:creationId xmlns:a16="http://schemas.microsoft.com/office/drawing/2014/main" id="{085021A8-4A15-0A4D-B5CE-60B4DE7E81E7}"/>
              </a:ext>
              <a:ext uri="{C183D7F6-B498-43B3-948B-1728B52AA6E4}">
                <adec:decorative xmlns:adec="http://schemas.microsoft.com/office/drawing/2017/decorative" val="1"/>
              </a:ext>
            </a:extLst>
          </p:cNvPr>
          <p:cNvSpPr/>
          <p:nvPr/>
        </p:nvSpPr>
        <p:spPr>
          <a:xfrm>
            <a:off x="6926417" y="5081587"/>
            <a:ext cx="895350" cy="890587"/>
          </a:xfrm>
          <a:prstGeom prst="ellipse">
            <a:avLst/>
          </a:prstGeom>
          <a:solidFill>
            <a:srgbClr val="093F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1" i="0" u="none">
              <a:solidFill>
                <a:schemeClr val="dk1"/>
              </a:solidFill>
              <a:latin typeface="+mj-lt"/>
              <a:ea typeface="Calibri"/>
              <a:cs typeface="Calibri"/>
              <a:sym typeface="Calibri"/>
            </a:endParaRPr>
          </a:p>
        </p:txBody>
      </p:sp>
      <p:sp>
        <p:nvSpPr>
          <p:cNvPr id="65" name="Google Shape;304;p23">
            <a:extLst>
              <a:ext uri="{FF2B5EF4-FFF2-40B4-BE49-F238E27FC236}">
                <a16:creationId xmlns:a16="http://schemas.microsoft.com/office/drawing/2014/main" id="{6D9CE0FB-F54E-9848-AD3F-711429D1FC61}"/>
              </a:ext>
            </a:extLst>
          </p:cNvPr>
          <p:cNvSpPr txBox="1"/>
          <p:nvPr/>
        </p:nvSpPr>
        <p:spPr>
          <a:xfrm>
            <a:off x="7074817" y="5101913"/>
            <a:ext cx="671512" cy="8445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4400"/>
              <a:buFont typeface="Montserrat"/>
              <a:buNone/>
            </a:pPr>
            <a:r>
              <a:rPr lang="en-US" sz="5400" b="1" i="0" u="none">
                <a:solidFill>
                  <a:srgbClr val="FFFFFF"/>
                </a:solidFill>
                <a:latin typeface="+mj-lt"/>
                <a:ea typeface="Montserrat"/>
                <a:cs typeface="Montserrat"/>
                <a:sym typeface="Montserrat"/>
              </a:rPr>
              <a:t>3</a:t>
            </a:r>
            <a:endParaRPr sz="2400" b="1">
              <a:latin typeface="+mj-lt"/>
            </a:endParaRPr>
          </a:p>
        </p:txBody>
      </p:sp>
      <p:sp>
        <p:nvSpPr>
          <p:cNvPr id="66" name="Google Shape;305;p23">
            <a:extLst>
              <a:ext uri="{FF2B5EF4-FFF2-40B4-BE49-F238E27FC236}">
                <a16:creationId xmlns:a16="http://schemas.microsoft.com/office/drawing/2014/main" id="{2E673568-CFC1-4545-AD58-916E8CC5FF0E}"/>
              </a:ext>
              <a:ext uri="{C183D7F6-B498-43B3-948B-1728B52AA6E4}">
                <adec:decorative xmlns:adec="http://schemas.microsoft.com/office/drawing/2017/decorative" val="1"/>
              </a:ext>
            </a:extLst>
          </p:cNvPr>
          <p:cNvSpPr/>
          <p:nvPr/>
        </p:nvSpPr>
        <p:spPr>
          <a:xfrm>
            <a:off x="7602692" y="1860550"/>
            <a:ext cx="322262" cy="1063625"/>
          </a:xfrm>
          <a:custGeom>
            <a:avLst/>
            <a:gdLst/>
            <a:ahLst/>
            <a:cxnLst/>
            <a:rect l="l" t="t" r="r" b="b"/>
            <a:pathLst>
              <a:path w="71" h="234" extrusionOk="0">
                <a:moveTo>
                  <a:pt x="65" y="234"/>
                </a:moveTo>
                <a:cubicBezTo>
                  <a:pt x="63" y="234"/>
                  <a:pt x="61" y="232"/>
                  <a:pt x="61" y="229"/>
                </a:cubicBezTo>
                <a:cubicBezTo>
                  <a:pt x="50" y="153"/>
                  <a:pt x="30" y="78"/>
                  <a:pt x="1" y="7"/>
                </a:cubicBezTo>
                <a:cubicBezTo>
                  <a:pt x="0" y="5"/>
                  <a:pt x="1" y="2"/>
                  <a:pt x="3" y="1"/>
                </a:cubicBezTo>
                <a:cubicBezTo>
                  <a:pt x="6" y="0"/>
                  <a:pt x="9" y="1"/>
                  <a:pt x="10" y="4"/>
                </a:cubicBezTo>
                <a:cubicBezTo>
                  <a:pt x="40" y="75"/>
                  <a:pt x="60" y="151"/>
                  <a:pt x="70" y="228"/>
                </a:cubicBezTo>
                <a:cubicBezTo>
                  <a:pt x="71" y="231"/>
                  <a:pt x="69" y="233"/>
                  <a:pt x="66" y="234"/>
                </a:cubicBezTo>
                <a:cubicBezTo>
                  <a:pt x="66" y="234"/>
                  <a:pt x="66" y="234"/>
                  <a:pt x="65" y="234"/>
                </a:cubicBezTo>
                <a:close/>
              </a:path>
            </a:pathLst>
          </a:custGeom>
          <a:solidFill>
            <a:srgbClr val="0059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7" name="Google Shape;306;p23">
            <a:extLst>
              <a:ext uri="{FF2B5EF4-FFF2-40B4-BE49-F238E27FC236}">
                <a16:creationId xmlns:a16="http://schemas.microsoft.com/office/drawing/2014/main" id="{E94D5FC3-4063-EA46-A710-3BCD2767FB77}"/>
              </a:ext>
              <a:ext uri="{C183D7F6-B498-43B3-948B-1728B52AA6E4}">
                <adec:decorative xmlns:adec="http://schemas.microsoft.com/office/drawing/2017/decorative" val="1"/>
              </a:ext>
            </a:extLst>
          </p:cNvPr>
          <p:cNvSpPr/>
          <p:nvPr/>
        </p:nvSpPr>
        <p:spPr>
          <a:xfrm>
            <a:off x="7602692" y="4005262"/>
            <a:ext cx="322262" cy="1058862"/>
          </a:xfrm>
          <a:custGeom>
            <a:avLst/>
            <a:gdLst/>
            <a:ahLst/>
            <a:cxnLst/>
            <a:rect l="l" t="t" r="r" b="b"/>
            <a:pathLst>
              <a:path w="71" h="233" extrusionOk="0">
                <a:moveTo>
                  <a:pt x="5" y="233"/>
                </a:moveTo>
                <a:cubicBezTo>
                  <a:pt x="5" y="233"/>
                  <a:pt x="4" y="233"/>
                  <a:pt x="3" y="233"/>
                </a:cubicBezTo>
                <a:cubicBezTo>
                  <a:pt x="1" y="232"/>
                  <a:pt x="0" y="229"/>
                  <a:pt x="1" y="226"/>
                </a:cubicBezTo>
                <a:cubicBezTo>
                  <a:pt x="30" y="155"/>
                  <a:pt x="50" y="81"/>
                  <a:pt x="61" y="4"/>
                </a:cubicBezTo>
                <a:cubicBezTo>
                  <a:pt x="61" y="2"/>
                  <a:pt x="63" y="0"/>
                  <a:pt x="66" y="0"/>
                </a:cubicBezTo>
                <a:cubicBezTo>
                  <a:pt x="69" y="0"/>
                  <a:pt x="71" y="3"/>
                  <a:pt x="70" y="6"/>
                </a:cubicBezTo>
                <a:cubicBezTo>
                  <a:pt x="60" y="83"/>
                  <a:pt x="40" y="158"/>
                  <a:pt x="10" y="230"/>
                </a:cubicBezTo>
                <a:cubicBezTo>
                  <a:pt x="9" y="232"/>
                  <a:pt x="7" y="233"/>
                  <a:pt x="5" y="233"/>
                </a:cubicBezTo>
                <a:close/>
              </a:path>
            </a:pathLst>
          </a:custGeom>
          <a:solidFill>
            <a:srgbClr val="0059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1" name="Google Shape;308;p23">
            <a:extLst>
              <a:ext uri="{FF2B5EF4-FFF2-40B4-BE49-F238E27FC236}">
                <a16:creationId xmlns:a16="http://schemas.microsoft.com/office/drawing/2014/main" id="{1DBF67FB-EED4-BE46-8F98-A81308840A41}"/>
              </a:ext>
              <a:ext uri="{C183D7F6-B498-43B3-948B-1728B52AA6E4}">
                <adec:decorative xmlns:adec="http://schemas.microsoft.com/office/drawing/2017/decorative" val="1"/>
              </a:ext>
            </a:extLst>
          </p:cNvPr>
          <p:cNvSpPr/>
          <p:nvPr/>
        </p:nvSpPr>
        <p:spPr>
          <a:xfrm>
            <a:off x="1263951" y="3932971"/>
            <a:ext cx="4849372" cy="2441352"/>
          </a:xfrm>
          <a:custGeom>
            <a:avLst/>
            <a:gdLst/>
            <a:ahLst/>
            <a:cxnLst/>
            <a:rect l="l" t="t" r="r" b="b"/>
            <a:pathLst>
              <a:path w="920" h="458" extrusionOk="0">
                <a:moveTo>
                  <a:pt x="501" y="137"/>
                </a:moveTo>
                <a:cubicBezTo>
                  <a:pt x="488" y="139"/>
                  <a:pt x="474" y="140"/>
                  <a:pt x="461" y="140"/>
                </a:cubicBezTo>
                <a:cubicBezTo>
                  <a:pt x="392" y="140"/>
                  <a:pt x="328" y="110"/>
                  <a:pt x="284" y="56"/>
                </a:cubicBezTo>
                <a:cubicBezTo>
                  <a:pt x="254" y="21"/>
                  <a:pt x="209" y="0"/>
                  <a:pt x="162" y="0"/>
                </a:cubicBezTo>
                <a:cubicBezTo>
                  <a:pt x="125" y="0"/>
                  <a:pt x="89" y="13"/>
                  <a:pt x="60" y="37"/>
                </a:cubicBezTo>
                <a:cubicBezTo>
                  <a:pt x="28" y="64"/>
                  <a:pt x="8" y="102"/>
                  <a:pt x="4" y="145"/>
                </a:cubicBezTo>
                <a:cubicBezTo>
                  <a:pt x="0" y="187"/>
                  <a:pt x="13" y="228"/>
                  <a:pt x="40" y="261"/>
                </a:cubicBezTo>
                <a:cubicBezTo>
                  <a:pt x="46" y="268"/>
                  <a:pt x="46" y="268"/>
                  <a:pt x="46" y="268"/>
                </a:cubicBezTo>
                <a:cubicBezTo>
                  <a:pt x="150" y="389"/>
                  <a:pt x="301" y="458"/>
                  <a:pt x="461" y="458"/>
                </a:cubicBezTo>
                <a:cubicBezTo>
                  <a:pt x="492" y="458"/>
                  <a:pt x="524" y="456"/>
                  <a:pt x="555" y="450"/>
                </a:cubicBezTo>
                <a:cubicBezTo>
                  <a:pt x="706" y="424"/>
                  <a:pt x="838" y="336"/>
                  <a:pt x="920" y="210"/>
                </a:cubicBezTo>
                <a:cubicBezTo>
                  <a:pt x="892" y="226"/>
                  <a:pt x="860" y="235"/>
                  <a:pt x="827" y="235"/>
                </a:cubicBezTo>
                <a:cubicBezTo>
                  <a:pt x="805" y="235"/>
                  <a:pt x="782" y="231"/>
                  <a:pt x="761" y="223"/>
                </a:cubicBezTo>
                <a:cubicBezTo>
                  <a:pt x="689" y="197"/>
                  <a:pt x="643" y="131"/>
                  <a:pt x="637" y="59"/>
                </a:cubicBezTo>
                <a:cubicBezTo>
                  <a:pt x="603" y="99"/>
                  <a:pt x="554" y="127"/>
                  <a:pt x="501" y="137"/>
                </a:cubicBezTo>
                <a:close/>
              </a:path>
            </a:pathLst>
          </a:custGeom>
          <a:solidFill>
            <a:srgbClr val="FFC84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 name="Google Shape;307;p23">
            <a:extLst>
              <a:ext uri="{FF2B5EF4-FFF2-40B4-BE49-F238E27FC236}">
                <a16:creationId xmlns:a16="http://schemas.microsoft.com/office/drawing/2014/main" id="{A5800805-4547-424C-A834-08FC0D77F360}"/>
              </a:ext>
              <a:ext uri="{C183D7F6-B498-43B3-948B-1728B52AA6E4}">
                <adec:decorative xmlns:adec="http://schemas.microsoft.com/office/drawing/2017/decorative" val="1"/>
              </a:ext>
            </a:extLst>
          </p:cNvPr>
          <p:cNvSpPr/>
          <p:nvPr/>
        </p:nvSpPr>
        <p:spPr>
          <a:xfrm>
            <a:off x="714478" y="560515"/>
            <a:ext cx="3495973" cy="4210448"/>
          </a:xfrm>
          <a:custGeom>
            <a:avLst/>
            <a:gdLst/>
            <a:ahLst/>
            <a:cxnLst/>
            <a:rect l="l" t="t" r="r" b="b"/>
            <a:pathLst>
              <a:path w="663" h="790" extrusionOk="0">
                <a:moveTo>
                  <a:pt x="629" y="251"/>
                </a:moveTo>
                <a:cubicBezTo>
                  <a:pt x="654" y="216"/>
                  <a:pt x="663" y="174"/>
                  <a:pt x="656" y="132"/>
                </a:cubicBezTo>
                <a:cubicBezTo>
                  <a:pt x="643" y="55"/>
                  <a:pt x="577" y="0"/>
                  <a:pt x="499" y="0"/>
                </a:cubicBezTo>
                <a:cubicBezTo>
                  <a:pt x="490" y="0"/>
                  <a:pt x="481" y="1"/>
                  <a:pt x="472" y="2"/>
                </a:cubicBezTo>
                <a:cubicBezTo>
                  <a:pt x="328" y="27"/>
                  <a:pt x="202" y="107"/>
                  <a:pt x="117" y="227"/>
                </a:cubicBezTo>
                <a:cubicBezTo>
                  <a:pt x="33" y="346"/>
                  <a:pt x="0" y="492"/>
                  <a:pt x="25" y="636"/>
                </a:cubicBezTo>
                <a:cubicBezTo>
                  <a:pt x="34" y="690"/>
                  <a:pt x="52" y="742"/>
                  <a:pt x="76" y="790"/>
                </a:cubicBezTo>
                <a:cubicBezTo>
                  <a:pt x="76" y="785"/>
                  <a:pt x="76" y="780"/>
                  <a:pt x="77" y="775"/>
                </a:cubicBezTo>
                <a:cubicBezTo>
                  <a:pt x="81" y="724"/>
                  <a:pt x="105" y="678"/>
                  <a:pt x="144" y="646"/>
                </a:cubicBezTo>
                <a:cubicBezTo>
                  <a:pt x="179" y="617"/>
                  <a:pt x="222" y="602"/>
                  <a:pt x="266" y="602"/>
                </a:cubicBezTo>
                <a:cubicBezTo>
                  <a:pt x="295" y="602"/>
                  <a:pt x="323" y="608"/>
                  <a:pt x="349" y="620"/>
                </a:cubicBezTo>
                <a:cubicBezTo>
                  <a:pt x="344" y="608"/>
                  <a:pt x="341" y="595"/>
                  <a:pt x="339" y="582"/>
                </a:cubicBezTo>
                <a:cubicBezTo>
                  <a:pt x="328" y="521"/>
                  <a:pt x="342" y="460"/>
                  <a:pt x="377" y="410"/>
                </a:cubicBezTo>
                <a:cubicBezTo>
                  <a:pt x="413" y="360"/>
                  <a:pt x="466" y="326"/>
                  <a:pt x="526" y="316"/>
                </a:cubicBezTo>
                <a:cubicBezTo>
                  <a:pt x="568" y="309"/>
                  <a:pt x="605" y="286"/>
                  <a:pt x="629" y="251"/>
                </a:cubicBezTo>
                <a:close/>
              </a:path>
            </a:pathLst>
          </a:custGeom>
          <a:solidFill>
            <a:srgbClr val="0F734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7" name="Google Shape;309;p23">
            <a:extLst>
              <a:ext uri="{FF2B5EF4-FFF2-40B4-BE49-F238E27FC236}">
                <a16:creationId xmlns:a16="http://schemas.microsoft.com/office/drawing/2014/main" id="{9E1777F0-8D15-F343-8E07-789FAE5B68AB}"/>
              </a:ext>
              <a:ext uri="{C183D7F6-B498-43B3-948B-1728B52AA6E4}">
                <adec:decorative xmlns:adec="http://schemas.microsoft.com/office/drawing/2017/decorative" val="1"/>
              </a:ext>
            </a:extLst>
          </p:cNvPr>
          <p:cNvSpPr/>
          <p:nvPr/>
        </p:nvSpPr>
        <p:spPr>
          <a:xfrm>
            <a:off x="3856429" y="534444"/>
            <a:ext cx="2773177" cy="4480469"/>
          </a:xfrm>
          <a:custGeom>
            <a:avLst/>
            <a:gdLst/>
            <a:ahLst/>
            <a:cxnLst/>
            <a:rect l="l" t="t" r="r" b="b"/>
            <a:pathLst>
              <a:path w="526" h="841" extrusionOk="0">
                <a:moveTo>
                  <a:pt x="280" y="832"/>
                </a:moveTo>
                <a:cubicBezTo>
                  <a:pt x="298" y="838"/>
                  <a:pt x="316" y="841"/>
                  <a:pt x="335" y="841"/>
                </a:cubicBezTo>
                <a:cubicBezTo>
                  <a:pt x="401" y="841"/>
                  <a:pt x="461" y="800"/>
                  <a:pt x="484" y="737"/>
                </a:cubicBezTo>
                <a:cubicBezTo>
                  <a:pt x="488" y="728"/>
                  <a:pt x="488" y="728"/>
                  <a:pt x="488" y="728"/>
                </a:cubicBezTo>
                <a:cubicBezTo>
                  <a:pt x="518" y="641"/>
                  <a:pt x="526" y="546"/>
                  <a:pt x="510" y="454"/>
                </a:cubicBezTo>
                <a:cubicBezTo>
                  <a:pt x="466" y="201"/>
                  <a:pt x="254" y="14"/>
                  <a:pt x="0" y="0"/>
                </a:cubicBezTo>
                <a:cubicBezTo>
                  <a:pt x="47" y="28"/>
                  <a:pt x="81" y="75"/>
                  <a:pt x="91" y="132"/>
                </a:cubicBezTo>
                <a:cubicBezTo>
                  <a:pt x="100" y="182"/>
                  <a:pt x="88" y="232"/>
                  <a:pt x="59" y="274"/>
                </a:cubicBezTo>
                <a:cubicBezTo>
                  <a:pt x="46" y="293"/>
                  <a:pt x="29" y="309"/>
                  <a:pt x="11" y="321"/>
                </a:cubicBezTo>
                <a:cubicBezTo>
                  <a:pt x="105" y="338"/>
                  <a:pt x="180" y="412"/>
                  <a:pt x="196" y="509"/>
                </a:cubicBezTo>
                <a:cubicBezTo>
                  <a:pt x="203" y="549"/>
                  <a:pt x="200" y="590"/>
                  <a:pt x="185" y="628"/>
                </a:cubicBezTo>
                <a:cubicBezTo>
                  <a:pt x="156" y="710"/>
                  <a:pt x="198" y="801"/>
                  <a:pt x="280" y="832"/>
                </a:cubicBezTo>
                <a:close/>
              </a:path>
            </a:pathLst>
          </a:custGeom>
          <a:solidFill>
            <a:srgbClr val="093F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66B699DA-58D1-094B-A4F8-52EF2DAB9E77}"/>
              </a:ext>
            </a:extLst>
          </p:cNvPr>
          <p:cNvSpPr/>
          <p:nvPr/>
        </p:nvSpPr>
        <p:spPr>
          <a:xfrm>
            <a:off x="2318990" y="3717142"/>
            <a:ext cx="2760861" cy="461665"/>
          </a:xfrm>
          <a:prstGeom prst="rect">
            <a:avLst/>
          </a:prstGeom>
        </p:spPr>
        <p:txBody>
          <a:bodyPr wrap="square">
            <a:spAutoFit/>
          </a:bodyPr>
          <a:lstStyle/>
          <a:p>
            <a:pPr algn="ctr"/>
            <a:r>
              <a:rPr lang="en-US" sz="2400" b="1"/>
              <a:t>STUDENTS</a:t>
            </a:r>
            <a:endParaRPr lang="en-US" sz="3200" b="1"/>
          </a:p>
        </p:txBody>
      </p:sp>
      <p:pic>
        <p:nvPicPr>
          <p:cNvPr id="95" name="Picture 94">
            <a:extLst>
              <a:ext uri="{FF2B5EF4-FFF2-40B4-BE49-F238E27FC236}">
                <a16:creationId xmlns:a16="http://schemas.microsoft.com/office/drawing/2014/main" id="{F03FAF5F-348B-2A40-BC0F-D2BE505D1A9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268" y="1163251"/>
            <a:ext cx="1101853" cy="1305696"/>
          </a:xfrm>
          <a:prstGeom prst="rect">
            <a:avLst/>
          </a:prstGeom>
        </p:spPr>
      </p:pic>
      <p:sp>
        <p:nvSpPr>
          <p:cNvPr id="96" name="Google Shape;298;p23">
            <a:extLst>
              <a:ext uri="{FF2B5EF4-FFF2-40B4-BE49-F238E27FC236}">
                <a16:creationId xmlns:a16="http://schemas.microsoft.com/office/drawing/2014/main" id="{8CAD3E1B-AC80-EE4B-9BD5-CB0A9976CB2E}"/>
              </a:ext>
            </a:extLst>
          </p:cNvPr>
          <p:cNvSpPr txBox="1"/>
          <p:nvPr/>
        </p:nvSpPr>
        <p:spPr>
          <a:xfrm>
            <a:off x="1237290" y="2435551"/>
            <a:ext cx="1570037" cy="4603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n-US" sz="3200" b="1" i="0" u="none" dirty="0">
                <a:solidFill>
                  <a:schemeClr val="bg1"/>
                </a:solidFill>
                <a:ea typeface="Open Sans Semibold"/>
                <a:cs typeface="Open Sans Semibold"/>
                <a:sym typeface="Open Sans SemiBold"/>
              </a:rPr>
              <a:t>text</a:t>
            </a:r>
            <a:endParaRPr sz="2800" dirty="0">
              <a:solidFill>
                <a:schemeClr val="bg1"/>
              </a:solidFill>
            </a:endParaRPr>
          </a:p>
        </p:txBody>
      </p:sp>
      <p:sp>
        <p:nvSpPr>
          <p:cNvPr id="97" name="Google Shape;296;p23">
            <a:extLst>
              <a:ext uri="{FF2B5EF4-FFF2-40B4-BE49-F238E27FC236}">
                <a16:creationId xmlns:a16="http://schemas.microsoft.com/office/drawing/2014/main" id="{A42A61CE-8616-874D-A49A-2EB9EB151C7F}"/>
              </a:ext>
            </a:extLst>
          </p:cNvPr>
          <p:cNvSpPr txBox="1"/>
          <p:nvPr/>
        </p:nvSpPr>
        <p:spPr>
          <a:xfrm>
            <a:off x="3034554" y="5033096"/>
            <a:ext cx="1557053" cy="869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n-US" sz="3200" b="1" i="0" u="none" dirty="0">
                <a:solidFill>
                  <a:srgbClr val="00594F"/>
                </a:solidFill>
                <a:ea typeface="Open Sans Semibold"/>
                <a:cs typeface="Open Sans Semibold"/>
                <a:sym typeface="Open Sans SemiBold"/>
              </a:rPr>
              <a:t>text</a:t>
            </a:r>
            <a:endParaRPr sz="2800" dirty="0">
              <a:solidFill>
                <a:srgbClr val="00594F"/>
              </a:solidFill>
            </a:endParaRPr>
          </a:p>
        </p:txBody>
      </p:sp>
      <p:sp>
        <p:nvSpPr>
          <p:cNvPr id="98" name="Google Shape;298;p23">
            <a:extLst>
              <a:ext uri="{FF2B5EF4-FFF2-40B4-BE49-F238E27FC236}">
                <a16:creationId xmlns:a16="http://schemas.microsoft.com/office/drawing/2014/main" id="{50FCBA07-03BD-1C4C-A82B-6779AC7D3F41}"/>
              </a:ext>
            </a:extLst>
          </p:cNvPr>
          <p:cNvSpPr txBox="1"/>
          <p:nvPr/>
        </p:nvSpPr>
        <p:spPr>
          <a:xfrm>
            <a:off x="5070732" y="3487600"/>
            <a:ext cx="1570037" cy="4603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n-US" sz="3200" b="1" i="0" u="none" dirty="0">
                <a:solidFill>
                  <a:schemeClr val="bg1"/>
                </a:solidFill>
                <a:ea typeface="Open Sans Semibold"/>
                <a:cs typeface="Open Sans Semibold"/>
                <a:sym typeface="Open Sans SemiBold"/>
              </a:rPr>
              <a:t>text</a:t>
            </a:r>
            <a:endParaRPr sz="2800" dirty="0">
              <a:solidFill>
                <a:schemeClr val="bg1"/>
              </a:solidFill>
            </a:endParaRPr>
          </a:p>
        </p:txBody>
      </p:sp>
      <p:pic>
        <p:nvPicPr>
          <p:cNvPr id="99" name="Graphic 98">
            <a:extLst>
              <a:ext uri="{FF2B5EF4-FFF2-40B4-BE49-F238E27FC236}">
                <a16:creationId xmlns:a16="http://schemas.microsoft.com/office/drawing/2014/main" id="{1F118BD4-DD06-D844-9E09-822E9D93D5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1334" y="1980294"/>
            <a:ext cx="1448706" cy="1448706"/>
          </a:xfrm>
          <a:prstGeom prst="rect">
            <a:avLst/>
          </a:prstGeom>
        </p:spPr>
      </p:pic>
      <p:pic>
        <p:nvPicPr>
          <p:cNvPr id="12" name="Graphic 11">
            <a:extLst>
              <a:ext uri="{FF2B5EF4-FFF2-40B4-BE49-F238E27FC236}">
                <a16:creationId xmlns:a16="http://schemas.microsoft.com/office/drawing/2014/main" id="{DA0D9FA2-ABE3-E742-BFA8-24C9974606A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2431" y="4515313"/>
            <a:ext cx="1074880" cy="1074880"/>
          </a:xfrm>
          <a:prstGeom prst="rect">
            <a:avLst/>
          </a:prstGeom>
        </p:spPr>
      </p:pic>
      <p:pic>
        <p:nvPicPr>
          <p:cNvPr id="29" name="Graphic 28">
            <a:extLst>
              <a:ext uri="{FF2B5EF4-FFF2-40B4-BE49-F238E27FC236}">
                <a16:creationId xmlns:a16="http://schemas.microsoft.com/office/drawing/2014/main" id="{C3CCAC68-4A67-4748-81AA-024ADDBCDA0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9527" y="2330773"/>
            <a:ext cx="1609314" cy="1609314"/>
          </a:xfrm>
          <a:prstGeom prst="rect">
            <a:avLst/>
          </a:prstGeom>
        </p:spPr>
      </p:pic>
    </p:spTree>
    <p:extLst>
      <p:ext uri="{BB962C8B-B14F-4D97-AF65-F5344CB8AC3E}">
        <p14:creationId xmlns:p14="http://schemas.microsoft.com/office/powerpoint/2010/main" val="4163069017"/>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100"/>
                                      </p:stCondLst>
                                      <p:childTnLst>
                                        <p:set>
                                          <p:cBhvr>
                                            <p:cTn id="6" dur="1" fill="hold">
                                              <p:stCondLst>
                                                <p:cond delay="0"/>
                                              </p:stCondLst>
                                            </p:cTn>
                                            <p:tgtEl>
                                              <p:spTgt spid="56"/>
                                            </p:tgtEl>
                                            <p:attrNameLst>
                                              <p:attrName>style.visibility</p:attrName>
                                            </p:attrNameLst>
                                          </p:cBhvr>
                                          <p:to>
                                            <p:strVal val="visible"/>
                                          </p:to>
                                        </p:set>
                                        <p:anim calcmode="lin" valueType="num" p14:bounceEnd="50000">
                                          <p:cBhvr additive="base">
                                            <p:cTn id="7" dur="750" fill="hold"/>
                                            <p:tgtEl>
                                              <p:spTgt spid="56"/>
                                            </p:tgtEl>
                                            <p:attrNameLst>
                                              <p:attrName>ppt_x</p:attrName>
                                            </p:attrNameLst>
                                          </p:cBhvr>
                                          <p:tavLst>
                                            <p:tav tm="0">
                                              <p:val>
                                                <p:strVal val="1+#ppt_w/2"/>
                                              </p:val>
                                            </p:tav>
                                            <p:tav tm="100000">
                                              <p:val>
                                                <p:strVal val="#ppt_x"/>
                                              </p:val>
                                            </p:tav>
                                          </p:tavLst>
                                        </p:anim>
                                        <p:anim calcmode="lin" valueType="num" p14:bounceEnd="50000">
                                          <p:cBhvr additive="base">
                                            <p:cTn id="8" dur="75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200"/>
                                      </p:stCondLst>
                                      <p:childTnLst>
                                        <p:set>
                                          <p:cBhvr>
                                            <p:cTn id="10" dur="1" fill="hold">
                                              <p:stCondLst>
                                                <p:cond delay="0"/>
                                              </p:stCondLst>
                                            </p:cTn>
                                            <p:tgtEl>
                                              <p:spTgt spid="51"/>
                                            </p:tgtEl>
                                            <p:attrNameLst>
                                              <p:attrName>style.visibility</p:attrName>
                                            </p:attrNameLst>
                                          </p:cBhvr>
                                          <p:to>
                                            <p:strVal val="visible"/>
                                          </p:to>
                                        </p:set>
                                        <p:anim calcmode="lin" valueType="num" p14:bounceEnd="50000">
                                          <p:cBhvr additive="base">
                                            <p:cTn id="11" dur="75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12" dur="75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950"/>
                                </p:stCondLst>
                                <p:childTnLst>
                                  <p:par>
                                    <p:cTn id="14" presetID="22" presetClass="entr" presetSubtype="1"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par>
                                    <p:cTn id="17" presetID="2" presetClass="entr" presetSubtype="2" fill="hold" grpId="0" nodeType="withEffect" p14:presetBounceEnd="50000">
                                      <p:stCondLst>
                                        <p:cond delay="100"/>
                                      </p:stCondLst>
                                      <p:childTnLst>
                                        <p:set>
                                          <p:cBhvr>
                                            <p:cTn id="18" dur="1" fill="hold">
                                              <p:stCondLst>
                                                <p:cond delay="0"/>
                                              </p:stCondLst>
                                            </p:cTn>
                                            <p:tgtEl>
                                              <p:spTgt spid="54"/>
                                            </p:tgtEl>
                                            <p:attrNameLst>
                                              <p:attrName>style.visibility</p:attrName>
                                            </p:attrNameLst>
                                          </p:cBhvr>
                                          <p:to>
                                            <p:strVal val="visible"/>
                                          </p:to>
                                        </p:set>
                                        <p:anim calcmode="lin" valueType="num" p14:bounceEnd="50000">
                                          <p:cBhvr additive="base">
                                            <p:cTn id="19" dur="750" fill="hold"/>
                                            <p:tgtEl>
                                              <p:spTgt spid="54"/>
                                            </p:tgtEl>
                                            <p:attrNameLst>
                                              <p:attrName>ppt_x</p:attrName>
                                            </p:attrNameLst>
                                          </p:cBhvr>
                                          <p:tavLst>
                                            <p:tav tm="0">
                                              <p:val>
                                                <p:strVal val="1+#ppt_w/2"/>
                                              </p:val>
                                            </p:tav>
                                            <p:tav tm="100000">
                                              <p:val>
                                                <p:strVal val="#ppt_x"/>
                                              </p:val>
                                            </p:tav>
                                          </p:tavLst>
                                        </p:anim>
                                        <p:anim calcmode="lin" valueType="num" p14:bounceEnd="50000">
                                          <p:cBhvr additive="base">
                                            <p:cTn id="20" dur="75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200"/>
                                      </p:stCondLst>
                                      <p:childTnLst>
                                        <p:set>
                                          <p:cBhvr>
                                            <p:cTn id="22" dur="1" fill="hold">
                                              <p:stCondLst>
                                                <p:cond delay="0"/>
                                              </p:stCondLst>
                                            </p:cTn>
                                            <p:tgtEl>
                                              <p:spTgt spid="52"/>
                                            </p:tgtEl>
                                            <p:attrNameLst>
                                              <p:attrName>style.visibility</p:attrName>
                                            </p:attrNameLst>
                                          </p:cBhvr>
                                          <p:to>
                                            <p:strVal val="visible"/>
                                          </p:to>
                                        </p:set>
                                        <p:anim calcmode="lin" valueType="num" p14:bounceEnd="50000">
                                          <p:cBhvr additive="base">
                                            <p:cTn id="23" dur="750" fill="hold"/>
                                            <p:tgtEl>
                                              <p:spTgt spid="52"/>
                                            </p:tgtEl>
                                            <p:attrNameLst>
                                              <p:attrName>ppt_x</p:attrName>
                                            </p:attrNameLst>
                                          </p:cBhvr>
                                          <p:tavLst>
                                            <p:tav tm="0">
                                              <p:val>
                                                <p:strVal val="1+#ppt_w/2"/>
                                              </p:val>
                                            </p:tav>
                                            <p:tav tm="100000">
                                              <p:val>
                                                <p:strVal val="#ppt_x"/>
                                              </p:val>
                                            </p:tav>
                                          </p:tavLst>
                                        </p:anim>
                                        <p:anim calcmode="lin" valueType="num" p14:bounceEnd="50000">
                                          <p:cBhvr additive="base">
                                            <p:cTn id="24" dur="7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1900"/>
                                </p:stCondLst>
                                <p:childTnLst>
                                  <p:par>
                                    <p:cTn id="26" presetID="22" presetClass="entr" presetSubtype="1"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up)">
                                          <p:cBhvr>
                                            <p:cTn id="28" dur="500"/>
                                            <p:tgtEl>
                                              <p:spTgt spid="67"/>
                                            </p:tgtEl>
                                          </p:cBhvr>
                                        </p:animEffect>
                                      </p:childTnLst>
                                    </p:cTn>
                                  </p:par>
                                  <p:par>
                                    <p:cTn id="29" presetID="2" presetClass="entr" presetSubtype="2" fill="hold" grpId="0" nodeType="withEffect" p14:presetBounceEnd="50000">
                                      <p:stCondLst>
                                        <p:cond delay="100"/>
                                      </p:stCondLst>
                                      <p:childTnLst>
                                        <p:set>
                                          <p:cBhvr>
                                            <p:cTn id="30" dur="1" fill="hold">
                                              <p:stCondLst>
                                                <p:cond delay="0"/>
                                              </p:stCondLst>
                                            </p:cTn>
                                            <p:tgtEl>
                                              <p:spTgt spid="55"/>
                                            </p:tgtEl>
                                            <p:attrNameLst>
                                              <p:attrName>style.visibility</p:attrName>
                                            </p:attrNameLst>
                                          </p:cBhvr>
                                          <p:to>
                                            <p:strVal val="visible"/>
                                          </p:to>
                                        </p:set>
                                        <p:anim calcmode="lin" valueType="num" p14:bounceEnd="50000">
                                          <p:cBhvr additive="base">
                                            <p:cTn id="31" dur="750" fill="hold"/>
                                            <p:tgtEl>
                                              <p:spTgt spid="55"/>
                                            </p:tgtEl>
                                            <p:attrNameLst>
                                              <p:attrName>ppt_x</p:attrName>
                                            </p:attrNameLst>
                                          </p:cBhvr>
                                          <p:tavLst>
                                            <p:tav tm="0">
                                              <p:val>
                                                <p:strVal val="1+#ppt_w/2"/>
                                              </p:val>
                                            </p:tav>
                                            <p:tav tm="100000">
                                              <p:val>
                                                <p:strVal val="#ppt_x"/>
                                              </p:val>
                                            </p:tav>
                                          </p:tavLst>
                                        </p:anim>
                                        <p:anim calcmode="lin" valueType="num" p14:bounceEnd="50000">
                                          <p:cBhvr additive="base">
                                            <p:cTn id="32" dur="750" fill="hold"/>
                                            <p:tgtEl>
                                              <p:spTgt spid="5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0000">
                                      <p:stCondLst>
                                        <p:cond delay="200"/>
                                      </p:stCondLst>
                                      <p:childTnLst>
                                        <p:set>
                                          <p:cBhvr>
                                            <p:cTn id="34" dur="1" fill="hold">
                                              <p:stCondLst>
                                                <p:cond delay="0"/>
                                              </p:stCondLst>
                                            </p:cTn>
                                            <p:tgtEl>
                                              <p:spTgt spid="53"/>
                                            </p:tgtEl>
                                            <p:attrNameLst>
                                              <p:attrName>style.visibility</p:attrName>
                                            </p:attrNameLst>
                                          </p:cBhvr>
                                          <p:to>
                                            <p:strVal val="visible"/>
                                          </p:to>
                                        </p:set>
                                        <p:anim calcmode="lin" valueType="num" p14:bounceEnd="50000">
                                          <p:cBhvr additive="base">
                                            <p:cTn id="35" dur="750" fill="hold"/>
                                            <p:tgtEl>
                                              <p:spTgt spid="53"/>
                                            </p:tgtEl>
                                            <p:attrNameLst>
                                              <p:attrName>ppt_x</p:attrName>
                                            </p:attrNameLst>
                                          </p:cBhvr>
                                          <p:tavLst>
                                            <p:tav tm="0">
                                              <p:val>
                                                <p:strVal val="1+#ppt_w/2"/>
                                              </p:val>
                                            </p:tav>
                                            <p:tav tm="100000">
                                              <p:val>
                                                <p:strVal val="#ppt_x"/>
                                              </p:val>
                                            </p:tav>
                                          </p:tavLst>
                                        </p:anim>
                                        <p:anim calcmode="lin" valueType="num" p14:bounceEnd="50000">
                                          <p:cBhvr additive="base">
                                            <p:cTn id="36" dur="75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0000">
                                      <p:stCondLst>
                                        <p:cond delay="100"/>
                                      </p:stCondLst>
                                      <p:childTnLst>
                                        <p:set>
                                          <p:cBhvr>
                                            <p:cTn id="38" dur="1" fill="hold">
                                              <p:stCondLst>
                                                <p:cond delay="0"/>
                                              </p:stCondLst>
                                            </p:cTn>
                                            <p:tgtEl>
                                              <p:spTgt spid="96"/>
                                            </p:tgtEl>
                                            <p:attrNameLst>
                                              <p:attrName>style.visibility</p:attrName>
                                            </p:attrNameLst>
                                          </p:cBhvr>
                                          <p:to>
                                            <p:strVal val="visible"/>
                                          </p:to>
                                        </p:set>
                                        <p:anim calcmode="lin" valueType="num" p14:bounceEnd="50000">
                                          <p:cBhvr additive="base">
                                            <p:cTn id="39" dur="750" fill="hold"/>
                                            <p:tgtEl>
                                              <p:spTgt spid="96"/>
                                            </p:tgtEl>
                                            <p:attrNameLst>
                                              <p:attrName>ppt_x</p:attrName>
                                            </p:attrNameLst>
                                          </p:cBhvr>
                                          <p:tavLst>
                                            <p:tav tm="0">
                                              <p:val>
                                                <p:strVal val="1+#ppt_w/2"/>
                                              </p:val>
                                            </p:tav>
                                            <p:tav tm="100000">
                                              <p:val>
                                                <p:strVal val="#ppt_x"/>
                                              </p:val>
                                            </p:tav>
                                          </p:tavLst>
                                        </p:anim>
                                        <p:anim calcmode="lin" valueType="num" p14:bounceEnd="50000">
                                          <p:cBhvr additive="base">
                                            <p:cTn id="40" dur="750" fill="hold"/>
                                            <p:tgtEl>
                                              <p:spTgt spid="9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50000">
                                      <p:stCondLst>
                                        <p:cond delay="100"/>
                                      </p:stCondLst>
                                      <p:childTnLst>
                                        <p:set>
                                          <p:cBhvr>
                                            <p:cTn id="42" dur="1" fill="hold">
                                              <p:stCondLst>
                                                <p:cond delay="0"/>
                                              </p:stCondLst>
                                            </p:cTn>
                                            <p:tgtEl>
                                              <p:spTgt spid="97"/>
                                            </p:tgtEl>
                                            <p:attrNameLst>
                                              <p:attrName>style.visibility</p:attrName>
                                            </p:attrNameLst>
                                          </p:cBhvr>
                                          <p:to>
                                            <p:strVal val="visible"/>
                                          </p:to>
                                        </p:set>
                                        <p:anim calcmode="lin" valueType="num" p14:bounceEnd="50000">
                                          <p:cBhvr additive="base">
                                            <p:cTn id="43" dur="750" fill="hold"/>
                                            <p:tgtEl>
                                              <p:spTgt spid="97"/>
                                            </p:tgtEl>
                                            <p:attrNameLst>
                                              <p:attrName>ppt_x</p:attrName>
                                            </p:attrNameLst>
                                          </p:cBhvr>
                                          <p:tavLst>
                                            <p:tav tm="0">
                                              <p:val>
                                                <p:strVal val="1+#ppt_w/2"/>
                                              </p:val>
                                            </p:tav>
                                            <p:tav tm="100000">
                                              <p:val>
                                                <p:strVal val="#ppt_x"/>
                                              </p:val>
                                            </p:tav>
                                          </p:tavLst>
                                        </p:anim>
                                        <p:anim calcmode="lin" valueType="num" p14:bounceEnd="50000">
                                          <p:cBhvr additive="base">
                                            <p:cTn id="44" dur="750" fill="hold"/>
                                            <p:tgtEl>
                                              <p:spTgt spid="9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50000">
                                      <p:stCondLst>
                                        <p:cond delay="100"/>
                                      </p:stCondLst>
                                      <p:childTnLst>
                                        <p:set>
                                          <p:cBhvr>
                                            <p:cTn id="46" dur="1" fill="hold">
                                              <p:stCondLst>
                                                <p:cond delay="0"/>
                                              </p:stCondLst>
                                            </p:cTn>
                                            <p:tgtEl>
                                              <p:spTgt spid="98"/>
                                            </p:tgtEl>
                                            <p:attrNameLst>
                                              <p:attrName>style.visibility</p:attrName>
                                            </p:attrNameLst>
                                          </p:cBhvr>
                                          <p:to>
                                            <p:strVal val="visible"/>
                                          </p:to>
                                        </p:set>
                                        <p:anim calcmode="lin" valueType="num" p14:bounceEnd="50000">
                                          <p:cBhvr additive="base">
                                            <p:cTn id="47" dur="750" fill="hold"/>
                                            <p:tgtEl>
                                              <p:spTgt spid="98"/>
                                            </p:tgtEl>
                                            <p:attrNameLst>
                                              <p:attrName>ppt_x</p:attrName>
                                            </p:attrNameLst>
                                          </p:cBhvr>
                                          <p:tavLst>
                                            <p:tav tm="0">
                                              <p:val>
                                                <p:strVal val="1+#ppt_w/2"/>
                                              </p:val>
                                            </p:tav>
                                            <p:tav tm="100000">
                                              <p:val>
                                                <p:strVal val="#ppt_x"/>
                                              </p:val>
                                            </p:tav>
                                          </p:tavLst>
                                        </p:anim>
                                        <p:anim calcmode="lin" valueType="num" p14:bounceEnd="50000">
                                          <p:cBhvr additive="base">
                                            <p:cTn id="48" dur="75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66" grpId="0" animBg="1"/>
          <p:bldP spid="67" grpId="0" animBg="1"/>
          <p:bldP spid="96" grpId="0"/>
          <p:bldP spid="97" grpId="0"/>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1+#ppt_w/2"/>
                                              </p:val>
                                            </p:tav>
                                            <p:tav tm="100000">
                                              <p:val>
                                                <p:strVal val="#ppt_x"/>
                                              </p:val>
                                            </p:tav>
                                          </p:tavLst>
                                        </p:anim>
                                        <p:anim calcmode="lin" valueType="num">
                                          <p:cBhvr additive="base">
                                            <p:cTn id="8" dur="75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750" fill="hold"/>
                                            <p:tgtEl>
                                              <p:spTgt spid="51"/>
                                            </p:tgtEl>
                                            <p:attrNameLst>
                                              <p:attrName>ppt_x</p:attrName>
                                            </p:attrNameLst>
                                          </p:cBhvr>
                                          <p:tavLst>
                                            <p:tav tm="0">
                                              <p:val>
                                                <p:strVal val="1+#ppt_w/2"/>
                                              </p:val>
                                            </p:tav>
                                            <p:tav tm="100000">
                                              <p:val>
                                                <p:strVal val="#ppt_x"/>
                                              </p:val>
                                            </p:tav>
                                          </p:tavLst>
                                        </p:anim>
                                        <p:anim calcmode="lin" valueType="num">
                                          <p:cBhvr additive="base">
                                            <p:cTn id="12" dur="75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950"/>
                                </p:stCondLst>
                                <p:childTnLst>
                                  <p:par>
                                    <p:cTn id="14" presetID="22" presetClass="entr" presetSubtype="1"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par>
                                    <p:cTn id="17" presetID="2" presetClass="entr" presetSubtype="2" fill="hold" grpId="0" nodeType="withEffect">
                                      <p:stCondLst>
                                        <p:cond delay="1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1+#ppt_w/2"/>
                                              </p:val>
                                            </p:tav>
                                            <p:tav tm="100000">
                                              <p:val>
                                                <p:strVal val="#ppt_x"/>
                                              </p:val>
                                            </p:tav>
                                          </p:tavLst>
                                        </p:anim>
                                        <p:anim calcmode="lin" valueType="num">
                                          <p:cBhvr additive="base">
                                            <p:cTn id="20" dur="75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1900"/>
                                </p:stCondLst>
                                <p:childTnLst>
                                  <p:par>
                                    <p:cTn id="26" presetID="22" presetClass="entr" presetSubtype="1"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up)">
                                          <p:cBhvr>
                                            <p:cTn id="28" dur="500"/>
                                            <p:tgtEl>
                                              <p:spTgt spid="67"/>
                                            </p:tgtEl>
                                          </p:cBhvr>
                                        </p:animEffect>
                                      </p:childTnLst>
                                    </p:cTn>
                                  </p:par>
                                  <p:par>
                                    <p:cTn id="29" presetID="2" presetClass="entr" presetSubtype="2" fill="hold" grpId="0" nodeType="withEffect">
                                      <p:stCondLst>
                                        <p:cond delay="1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750" fill="hold"/>
                                            <p:tgtEl>
                                              <p:spTgt spid="55"/>
                                            </p:tgtEl>
                                            <p:attrNameLst>
                                              <p:attrName>ppt_x</p:attrName>
                                            </p:attrNameLst>
                                          </p:cBhvr>
                                          <p:tavLst>
                                            <p:tav tm="0">
                                              <p:val>
                                                <p:strVal val="1+#ppt_w/2"/>
                                              </p:val>
                                            </p:tav>
                                            <p:tav tm="100000">
                                              <p:val>
                                                <p:strVal val="#ppt_x"/>
                                              </p:val>
                                            </p:tav>
                                          </p:tavLst>
                                        </p:anim>
                                        <p:anim calcmode="lin" valueType="num">
                                          <p:cBhvr additive="base">
                                            <p:cTn id="32" dur="750" fill="hold"/>
                                            <p:tgtEl>
                                              <p:spTgt spid="5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750" fill="hold"/>
                                            <p:tgtEl>
                                              <p:spTgt spid="53"/>
                                            </p:tgtEl>
                                            <p:attrNameLst>
                                              <p:attrName>ppt_x</p:attrName>
                                            </p:attrNameLst>
                                          </p:cBhvr>
                                          <p:tavLst>
                                            <p:tav tm="0">
                                              <p:val>
                                                <p:strVal val="1+#ppt_w/2"/>
                                              </p:val>
                                            </p:tav>
                                            <p:tav tm="100000">
                                              <p:val>
                                                <p:strVal val="#ppt_x"/>
                                              </p:val>
                                            </p:tav>
                                          </p:tavLst>
                                        </p:anim>
                                        <p:anim calcmode="lin" valueType="num">
                                          <p:cBhvr additive="base">
                                            <p:cTn id="36" dur="75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00"/>
                                      </p:stCondLst>
                                      <p:childTnLst>
                                        <p:set>
                                          <p:cBhvr>
                                            <p:cTn id="38" dur="1" fill="hold">
                                              <p:stCondLst>
                                                <p:cond delay="0"/>
                                              </p:stCondLst>
                                            </p:cTn>
                                            <p:tgtEl>
                                              <p:spTgt spid="96"/>
                                            </p:tgtEl>
                                            <p:attrNameLst>
                                              <p:attrName>style.visibility</p:attrName>
                                            </p:attrNameLst>
                                          </p:cBhvr>
                                          <p:to>
                                            <p:strVal val="visible"/>
                                          </p:to>
                                        </p:set>
                                        <p:anim calcmode="lin" valueType="num">
                                          <p:cBhvr additive="base">
                                            <p:cTn id="39" dur="750" fill="hold"/>
                                            <p:tgtEl>
                                              <p:spTgt spid="96"/>
                                            </p:tgtEl>
                                            <p:attrNameLst>
                                              <p:attrName>ppt_x</p:attrName>
                                            </p:attrNameLst>
                                          </p:cBhvr>
                                          <p:tavLst>
                                            <p:tav tm="0">
                                              <p:val>
                                                <p:strVal val="1+#ppt_w/2"/>
                                              </p:val>
                                            </p:tav>
                                            <p:tav tm="100000">
                                              <p:val>
                                                <p:strVal val="#ppt_x"/>
                                              </p:val>
                                            </p:tav>
                                          </p:tavLst>
                                        </p:anim>
                                        <p:anim calcmode="lin" valueType="num">
                                          <p:cBhvr additive="base">
                                            <p:cTn id="40" dur="750" fill="hold"/>
                                            <p:tgtEl>
                                              <p:spTgt spid="9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0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750" fill="hold"/>
                                            <p:tgtEl>
                                              <p:spTgt spid="97"/>
                                            </p:tgtEl>
                                            <p:attrNameLst>
                                              <p:attrName>ppt_x</p:attrName>
                                            </p:attrNameLst>
                                          </p:cBhvr>
                                          <p:tavLst>
                                            <p:tav tm="0">
                                              <p:val>
                                                <p:strVal val="1+#ppt_w/2"/>
                                              </p:val>
                                            </p:tav>
                                            <p:tav tm="100000">
                                              <p:val>
                                                <p:strVal val="#ppt_x"/>
                                              </p:val>
                                            </p:tav>
                                          </p:tavLst>
                                        </p:anim>
                                        <p:anim calcmode="lin" valueType="num">
                                          <p:cBhvr additive="base">
                                            <p:cTn id="44" dur="750" fill="hold"/>
                                            <p:tgtEl>
                                              <p:spTgt spid="9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750" fill="hold"/>
                                            <p:tgtEl>
                                              <p:spTgt spid="98"/>
                                            </p:tgtEl>
                                            <p:attrNameLst>
                                              <p:attrName>ppt_x</p:attrName>
                                            </p:attrNameLst>
                                          </p:cBhvr>
                                          <p:tavLst>
                                            <p:tav tm="0">
                                              <p:val>
                                                <p:strVal val="1+#ppt_w/2"/>
                                              </p:val>
                                            </p:tav>
                                            <p:tav tm="100000">
                                              <p:val>
                                                <p:strVal val="#ppt_x"/>
                                              </p:val>
                                            </p:tav>
                                          </p:tavLst>
                                        </p:anim>
                                        <p:anim calcmode="lin" valueType="num">
                                          <p:cBhvr additive="base">
                                            <p:cTn id="48" dur="75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66" grpId="0" animBg="1"/>
          <p:bldP spid="67" grpId="0" animBg="1"/>
          <p:bldP spid="96" grpId="0"/>
          <p:bldP spid="97" grpId="0"/>
          <p:bldP spid="9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ECB1-DF33-4CA9-8354-30436AC8516F}"/>
              </a:ext>
            </a:extLst>
          </p:cNvPr>
          <p:cNvSpPr>
            <a:spLocks noGrp="1"/>
          </p:cNvSpPr>
          <p:nvPr>
            <p:ph type="ctrTitle"/>
          </p:nvPr>
        </p:nvSpPr>
        <p:spPr/>
        <p:txBody>
          <a:bodyPr>
            <a:noAutofit/>
          </a:bodyPr>
          <a:lstStyle/>
          <a:p>
            <a:r>
              <a:rPr lang="en-US" dirty="0"/>
              <a:t>Section</a:t>
            </a:r>
          </a:p>
        </p:txBody>
      </p:sp>
      <p:sp>
        <p:nvSpPr>
          <p:cNvPr id="12" name="Subtitle 11">
            <a:extLst>
              <a:ext uri="{FF2B5EF4-FFF2-40B4-BE49-F238E27FC236}">
                <a16:creationId xmlns:a16="http://schemas.microsoft.com/office/drawing/2014/main" id="{03EE1AF9-5D53-E548-BEEB-9E1754D29318}"/>
              </a:ext>
            </a:extLst>
          </p:cNvPr>
          <p:cNvSpPr>
            <a:spLocks noGrp="1"/>
          </p:cNvSpPr>
          <p:nvPr>
            <p:ph type="subTitle" idx="1"/>
          </p:nvPr>
        </p:nvSpPr>
        <p:spPr/>
        <p:txBody>
          <a:bodyPr vert="horz" lIns="91440" tIns="45720" rIns="91440" bIns="45720" rtlCol="0" anchor="t">
            <a:normAutofit/>
          </a:bodyPr>
          <a:lstStyle/>
          <a:p>
            <a:r>
              <a:rPr lang="en-US" dirty="0"/>
              <a:t>text</a:t>
            </a:r>
          </a:p>
        </p:txBody>
      </p:sp>
      <p:grpSp>
        <p:nvGrpSpPr>
          <p:cNvPr id="5" name="Group 4" descr="Methodology">
            <a:extLst>
              <a:ext uri="{FF2B5EF4-FFF2-40B4-BE49-F238E27FC236}">
                <a16:creationId xmlns:a16="http://schemas.microsoft.com/office/drawing/2014/main" id="{4FC3ADC1-DA18-CD47-B3AB-A9625BE41943}"/>
              </a:ext>
            </a:extLst>
          </p:cNvPr>
          <p:cNvGrpSpPr/>
          <p:nvPr/>
        </p:nvGrpSpPr>
        <p:grpSpPr>
          <a:xfrm>
            <a:off x="315830" y="1025754"/>
            <a:ext cx="2747690" cy="2931074"/>
            <a:chOff x="3087609" y="2726924"/>
            <a:chExt cx="1249457" cy="1332846"/>
          </a:xfrm>
        </p:grpSpPr>
        <p:grpSp>
          <p:nvGrpSpPr>
            <p:cNvPr id="7" name="Google Shape;935;p42">
              <a:extLst>
                <a:ext uri="{FF2B5EF4-FFF2-40B4-BE49-F238E27FC236}">
                  <a16:creationId xmlns:a16="http://schemas.microsoft.com/office/drawing/2014/main" id="{2F025A20-7C95-664E-A4B7-BEF3CC7CF3D3}"/>
                </a:ext>
              </a:extLst>
            </p:cNvPr>
            <p:cNvGrpSpPr/>
            <p:nvPr/>
          </p:nvGrpSpPr>
          <p:grpSpPr>
            <a:xfrm>
              <a:off x="3087609" y="2726924"/>
              <a:ext cx="1249457" cy="1332846"/>
              <a:chOff x="9901824" y="937343"/>
              <a:chExt cx="744273" cy="793950"/>
            </a:xfrm>
            <a:solidFill>
              <a:schemeClr val="bg1"/>
            </a:solidFill>
          </p:grpSpPr>
          <p:sp>
            <p:nvSpPr>
              <p:cNvPr id="15" name="Google Shape;936;p42">
                <a:extLst>
                  <a:ext uri="{FF2B5EF4-FFF2-40B4-BE49-F238E27FC236}">
                    <a16:creationId xmlns:a16="http://schemas.microsoft.com/office/drawing/2014/main" id="{2BDD8706-3E65-C14E-B3D8-784FF39B1AB3}"/>
                  </a:ext>
                </a:extLst>
              </p:cNvPr>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6" name="Google Shape;937;p42">
                <a:extLst>
                  <a:ext uri="{FF2B5EF4-FFF2-40B4-BE49-F238E27FC236}">
                    <a16:creationId xmlns:a16="http://schemas.microsoft.com/office/drawing/2014/main" id="{532D60A1-E4B9-444F-A738-BE9A1118E5E3}"/>
                  </a:ext>
                </a:extLst>
              </p:cNvPr>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7" name="Google Shape;938;p42">
                <a:extLst>
                  <a:ext uri="{FF2B5EF4-FFF2-40B4-BE49-F238E27FC236}">
                    <a16:creationId xmlns:a16="http://schemas.microsoft.com/office/drawing/2014/main" id="{BF0AA67E-B00D-9844-A2D9-67C3424950AD}"/>
                  </a:ext>
                </a:extLst>
              </p:cNvPr>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8" name="Google Shape;939;p42">
                <a:extLst>
                  <a:ext uri="{FF2B5EF4-FFF2-40B4-BE49-F238E27FC236}">
                    <a16:creationId xmlns:a16="http://schemas.microsoft.com/office/drawing/2014/main" id="{8CA95842-5C22-A04F-9F6B-841403EC2855}"/>
                  </a:ext>
                </a:extLst>
              </p:cNvPr>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9" name="Google Shape;940;p42">
                <a:extLst>
                  <a:ext uri="{FF2B5EF4-FFF2-40B4-BE49-F238E27FC236}">
                    <a16:creationId xmlns:a16="http://schemas.microsoft.com/office/drawing/2014/main" id="{DACC13B5-413C-F549-AD89-882BF4A35E1C}"/>
                  </a:ext>
                </a:extLst>
              </p:cNvPr>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0" name="Google Shape;941;p42">
                <a:extLst>
                  <a:ext uri="{FF2B5EF4-FFF2-40B4-BE49-F238E27FC236}">
                    <a16:creationId xmlns:a16="http://schemas.microsoft.com/office/drawing/2014/main" id="{29305A03-48B4-7D47-B80C-91DC3008F8CD}"/>
                  </a:ext>
                </a:extLst>
              </p:cNvPr>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1" name="Google Shape;942;p42">
                <a:extLst>
                  <a:ext uri="{FF2B5EF4-FFF2-40B4-BE49-F238E27FC236}">
                    <a16:creationId xmlns:a16="http://schemas.microsoft.com/office/drawing/2014/main" id="{55024E6B-2C0C-664E-9714-D724350125E7}"/>
                  </a:ext>
                </a:extLst>
              </p:cNvPr>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2" name="Google Shape;943;p42">
                <a:extLst>
                  <a:ext uri="{FF2B5EF4-FFF2-40B4-BE49-F238E27FC236}">
                    <a16:creationId xmlns:a16="http://schemas.microsoft.com/office/drawing/2014/main" id="{7BBD8A33-1A5D-474D-A981-E305ED781CC0}"/>
                  </a:ext>
                </a:extLst>
              </p:cNvPr>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3" name="Google Shape;944;p42">
                <a:extLst>
                  <a:ext uri="{FF2B5EF4-FFF2-40B4-BE49-F238E27FC236}">
                    <a16:creationId xmlns:a16="http://schemas.microsoft.com/office/drawing/2014/main" id="{0AEDCCFF-41B2-5E42-86C8-8AFE8AF5FCB8}"/>
                  </a:ext>
                </a:extLst>
              </p:cNvPr>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4" name="Google Shape;945;p42">
                <a:extLst>
                  <a:ext uri="{FF2B5EF4-FFF2-40B4-BE49-F238E27FC236}">
                    <a16:creationId xmlns:a16="http://schemas.microsoft.com/office/drawing/2014/main" id="{42755634-F1F2-ED44-B241-277A2FC52A76}"/>
                  </a:ext>
                </a:extLst>
              </p:cNvPr>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grpSp>
        <p:sp>
          <p:nvSpPr>
            <p:cNvPr id="8" name="Google Shape;946;p42">
              <a:extLst>
                <a:ext uri="{FF2B5EF4-FFF2-40B4-BE49-F238E27FC236}">
                  <a16:creationId xmlns:a16="http://schemas.microsoft.com/office/drawing/2014/main" id="{653CD878-F67F-9144-B6B6-DD0FC54A6675}"/>
                </a:ext>
              </a:extLst>
            </p:cNvPr>
            <p:cNvSpPr/>
            <p:nvPr/>
          </p:nvSpPr>
          <p:spPr>
            <a:xfrm>
              <a:off x="3332518" y="3202355"/>
              <a:ext cx="364486" cy="34475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rgbClr val="CBF600"/>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 name="Google Shape;947;p42">
              <a:extLst>
                <a:ext uri="{FF2B5EF4-FFF2-40B4-BE49-F238E27FC236}">
                  <a16:creationId xmlns:a16="http://schemas.microsoft.com/office/drawing/2014/main" id="{FA5EF8BC-C3A7-EB44-88F7-FBFE803E0376}"/>
                </a:ext>
              </a:extLst>
            </p:cNvPr>
            <p:cNvSpPr/>
            <p:nvPr/>
          </p:nvSpPr>
          <p:spPr>
            <a:xfrm>
              <a:off x="3358206" y="2967802"/>
              <a:ext cx="345498" cy="420703"/>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rgbClr val="8BC34A"/>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 name="Google Shape;948;p42">
              <a:extLst>
                <a:ext uri="{FF2B5EF4-FFF2-40B4-BE49-F238E27FC236}">
                  <a16:creationId xmlns:a16="http://schemas.microsoft.com/office/drawing/2014/main" id="{47315798-AAFA-3E49-A98C-5CD87B9A757F}"/>
                </a:ext>
              </a:extLst>
            </p:cNvPr>
            <p:cNvSpPr/>
            <p:nvPr/>
          </p:nvSpPr>
          <p:spPr>
            <a:xfrm>
              <a:off x="3716363" y="2967802"/>
              <a:ext cx="349221" cy="420703"/>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rgbClr val="CDDC39"/>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1" name="Google Shape;949;p42">
              <a:extLst>
                <a:ext uri="{FF2B5EF4-FFF2-40B4-BE49-F238E27FC236}">
                  <a16:creationId xmlns:a16="http://schemas.microsoft.com/office/drawing/2014/main" id="{4C8E79D5-A65F-5646-9588-7796174C41ED}"/>
                </a:ext>
              </a:extLst>
            </p:cNvPr>
            <p:cNvSpPr/>
            <p:nvPr/>
          </p:nvSpPr>
          <p:spPr>
            <a:xfrm>
              <a:off x="3723065" y="3199375"/>
              <a:ext cx="368208" cy="350338"/>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rgbClr val="FFEB3B"/>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3" name="Google Shape;950;p42">
              <a:extLst>
                <a:ext uri="{FF2B5EF4-FFF2-40B4-BE49-F238E27FC236}">
                  <a16:creationId xmlns:a16="http://schemas.microsoft.com/office/drawing/2014/main" id="{9E3EF431-74B5-964A-B2A3-F64F42305DD5}"/>
                </a:ext>
              </a:extLst>
            </p:cNvPr>
            <p:cNvSpPr/>
            <p:nvPr/>
          </p:nvSpPr>
          <p:spPr>
            <a:xfrm>
              <a:off x="3447559" y="3411588"/>
              <a:ext cx="256144" cy="44937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C844"/>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4" name="Google Shape;951;p42">
              <a:extLst>
                <a:ext uri="{FF2B5EF4-FFF2-40B4-BE49-F238E27FC236}">
                  <a16:creationId xmlns:a16="http://schemas.microsoft.com/office/drawing/2014/main" id="{2C0078F1-38FF-C645-9881-B515B27FD184}"/>
                </a:ext>
              </a:extLst>
            </p:cNvPr>
            <p:cNvSpPr/>
            <p:nvPr/>
          </p:nvSpPr>
          <p:spPr>
            <a:xfrm>
              <a:off x="3716363" y="3411588"/>
              <a:ext cx="259868" cy="44937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CBDA70"/>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grpSp>
    </p:spTree>
    <p:extLst>
      <p:ext uri="{BB962C8B-B14F-4D97-AF65-F5344CB8AC3E}">
        <p14:creationId xmlns:p14="http://schemas.microsoft.com/office/powerpoint/2010/main" val="235813224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ECB1-DF33-4CA9-8354-30436AC8516F}"/>
              </a:ext>
            </a:extLst>
          </p:cNvPr>
          <p:cNvSpPr>
            <a:spLocks noGrp="1"/>
          </p:cNvSpPr>
          <p:nvPr>
            <p:ph type="ctrTitle"/>
          </p:nvPr>
        </p:nvSpPr>
        <p:spPr/>
        <p:txBody>
          <a:bodyPr>
            <a:noAutofit/>
          </a:bodyPr>
          <a:lstStyle/>
          <a:p>
            <a:r>
              <a:rPr lang="en-US" dirty="0"/>
              <a:t>Section</a:t>
            </a:r>
          </a:p>
        </p:txBody>
      </p:sp>
      <p:sp>
        <p:nvSpPr>
          <p:cNvPr id="12" name="Subtitle 11">
            <a:extLst>
              <a:ext uri="{FF2B5EF4-FFF2-40B4-BE49-F238E27FC236}">
                <a16:creationId xmlns:a16="http://schemas.microsoft.com/office/drawing/2014/main" id="{03EE1AF9-5D53-E548-BEEB-9E1754D29318}"/>
              </a:ext>
            </a:extLst>
          </p:cNvPr>
          <p:cNvSpPr>
            <a:spLocks noGrp="1"/>
          </p:cNvSpPr>
          <p:nvPr>
            <p:ph type="subTitle" idx="1"/>
          </p:nvPr>
        </p:nvSpPr>
        <p:spPr/>
        <p:txBody>
          <a:bodyPr vert="horz" lIns="91440" tIns="45720" rIns="91440" bIns="45720" rtlCol="0" anchor="t">
            <a:normAutofit/>
          </a:bodyPr>
          <a:lstStyle/>
          <a:p>
            <a:r>
              <a:rPr lang="en-US" dirty="0"/>
              <a:t>text</a:t>
            </a:r>
          </a:p>
        </p:txBody>
      </p:sp>
      <p:pic>
        <p:nvPicPr>
          <p:cNvPr id="6" name="Picture 5">
            <a:extLst>
              <a:ext uri="{FF2B5EF4-FFF2-40B4-BE49-F238E27FC236}">
                <a16:creationId xmlns:a16="http://schemas.microsoft.com/office/drawing/2014/main" id="{48E8889C-E0CB-FA47-A2A7-8F34BB39FF8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 b="239"/>
          <a:stretch/>
        </p:blipFill>
        <p:spPr>
          <a:xfrm>
            <a:off x="584547" y="1386156"/>
            <a:ext cx="2447154" cy="2892454"/>
          </a:xfrm>
          <a:prstGeom prst="rect">
            <a:avLst/>
          </a:prstGeom>
        </p:spPr>
      </p:pic>
    </p:spTree>
    <p:extLst>
      <p:ext uri="{BB962C8B-B14F-4D97-AF65-F5344CB8AC3E}">
        <p14:creationId xmlns:p14="http://schemas.microsoft.com/office/powerpoint/2010/main" val="335878487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8FA1-BCA6-9444-87BD-91E3CB7580C0}"/>
              </a:ext>
            </a:extLst>
          </p:cNvPr>
          <p:cNvSpPr>
            <a:spLocks noGrp="1"/>
          </p:cNvSpPr>
          <p:nvPr>
            <p:ph type="title"/>
          </p:nvPr>
        </p:nvSpPr>
        <p:spPr/>
        <p:txBody>
          <a:bodyPr/>
          <a:lstStyle/>
          <a:p>
            <a:endParaRPr lang="en-US" dirty="0"/>
          </a:p>
        </p:txBody>
      </p:sp>
      <p:sp>
        <p:nvSpPr>
          <p:cNvPr id="4" name="Down Arrow Callout 3">
            <a:extLst>
              <a:ext uri="{FF2B5EF4-FFF2-40B4-BE49-F238E27FC236}">
                <a16:creationId xmlns:a16="http://schemas.microsoft.com/office/drawing/2014/main" id="{0F0239EE-C728-7043-84BD-701D64AB215C}"/>
              </a:ext>
              <a:ext uri="{C183D7F6-B498-43B3-948B-1728B52AA6E4}">
                <adec:decorative xmlns:adec="http://schemas.microsoft.com/office/drawing/2017/decorative" val="1"/>
              </a:ext>
            </a:extLst>
          </p:cNvPr>
          <p:cNvSpPr/>
          <p:nvPr/>
        </p:nvSpPr>
        <p:spPr>
          <a:xfrm>
            <a:off x="5062671" y="2015613"/>
            <a:ext cx="2234757" cy="4477262"/>
          </a:xfrm>
          <a:prstGeom prst="downArrowCallout">
            <a:avLst>
              <a:gd name="adj1" fmla="val 25000"/>
              <a:gd name="adj2" fmla="val 6698"/>
              <a:gd name="adj3" fmla="val 4369"/>
              <a:gd name="adj4" fmla="val 97489"/>
            </a:avLst>
          </a:prstGeom>
          <a:solidFill>
            <a:srgbClr val="3A796E"/>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 name="Down Arrow Callout 4">
            <a:extLst>
              <a:ext uri="{FF2B5EF4-FFF2-40B4-BE49-F238E27FC236}">
                <a16:creationId xmlns:a16="http://schemas.microsoft.com/office/drawing/2014/main" id="{5D0B6E09-4D04-E74C-BEDC-3D32253A63BF}"/>
              </a:ext>
              <a:ext uri="{C183D7F6-B498-43B3-948B-1728B52AA6E4}">
                <adec:decorative xmlns:adec="http://schemas.microsoft.com/office/drawing/2017/decorative" val="1"/>
              </a:ext>
            </a:extLst>
          </p:cNvPr>
          <p:cNvSpPr/>
          <p:nvPr/>
        </p:nvSpPr>
        <p:spPr>
          <a:xfrm>
            <a:off x="2698489" y="2015613"/>
            <a:ext cx="2234757" cy="4477262"/>
          </a:xfrm>
          <a:prstGeom prst="downArrowCallout">
            <a:avLst>
              <a:gd name="adj1" fmla="val 25000"/>
              <a:gd name="adj2" fmla="val 6698"/>
              <a:gd name="adj3" fmla="val 4369"/>
              <a:gd name="adj4" fmla="val 97489"/>
            </a:avLst>
          </a:prstGeom>
          <a:solidFill>
            <a:srgbClr val="1E695D"/>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Flowchart: Off-page Connector 40">
            <a:extLst>
              <a:ext uri="{FF2B5EF4-FFF2-40B4-BE49-F238E27FC236}">
                <a16:creationId xmlns:a16="http://schemas.microsoft.com/office/drawing/2014/main" id="{6A5B3DA6-2CF0-AE48-B9AD-22B36B34D191}"/>
              </a:ext>
              <a:ext uri="{C183D7F6-B498-43B3-948B-1728B52AA6E4}">
                <adec:decorative xmlns:adec="http://schemas.microsoft.com/office/drawing/2017/decorative" val="1"/>
              </a:ext>
            </a:extLst>
          </p:cNvPr>
          <p:cNvSpPr/>
          <p:nvPr/>
        </p:nvSpPr>
        <p:spPr>
          <a:xfrm>
            <a:off x="3293495" y="1920631"/>
            <a:ext cx="1031785" cy="903947"/>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D6B"/>
              </a:solidFill>
              <a:effectLst/>
              <a:uLnTx/>
              <a:uFillTx/>
              <a:latin typeface="FontAwesome" pitchFamily="2" charset="0"/>
              <a:ea typeface="+mn-ea"/>
              <a:cs typeface="+mn-cs"/>
            </a:endParaRPr>
          </a:p>
        </p:txBody>
      </p:sp>
      <p:sp>
        <p:nvSpPr>
          <p:cNvPr id="7" name="Flowchart: Off-page Connector 42">
            <a:extLst>
              <a:ext uri="{FF2B5EF4-FFF2-40B4-BE49-F238E27FC236}">
                <a16:creationId xmlns:a16="http://schemas.microsoft.com/office/drawing/2014/main" id="{CFB537D0-3287-674D-9F74-12ACEE1902CF}"/>
              </a:ext>
              <a:ext uri="{C183D7F6-B498-43B3-948B-1728B52AA6E4}">
                <adec:decorative xmlns:adec="http://schemas.microsoft.com/office/drawing/2017/decorative" val="1"/>
              </a:ext>
            </a:extLst>
          </p:cNvPr>
          <p:cNvSpPr/>
          <p:nvPr/>
        </p:nvSpPr>
        <p:spPr>
          <a:xfrm>
            <a:off x="5664156" y="1920631"/>
            <a:ext cx="1031785" cy="903947"/>
          </a:xfrm>
          <a:prstGeom prst="flowChartOffpageConnector">
            <a:avLst/>
          </a:prstGeom>
          <a:solidFill>
            <a:srgbClr val="1E695D"/>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7CAE3D"/>
              </a:solidFill>
              <a:effectLst/>
              <a:uLnTx/>
              <a:uFillTx/>
              <a:latin typeface="FontAwesome" pitchFamily="2" charset="0"/>
              <a:ea typeface="+mn-ea"/>
              <a:cs typeface="+mn-cs"/>
            </a:endParaRPr>
          </a:p>
        </p:txBody>
      </p:sp>
      <p:sp>
        <p:nvSpPr>
          <p:cNvPr id="8" name="Down Arrow Callout 7">
            <a:extLst>
              <a:ext uri="{FF2B5EF4-FFF2-40B4-BE49-F238E27FC236}">
                <a16:creationId xmlns:a16="http://schemas.microsoft.com/office/drawing/2014/main" id="{0D980C7A-28CB-B443-A4B1-806CDAA8778F}"/>
              </a:ext>
              <a:ext uri="{C183D7F6-B498-43B3-948B-1728B52AA6E4}">
                <adec:decorative xmlns:adec="http://schemas.microsoft.com/office/drawing/2017/decorative" val="1"/>
              </a:ext>
            </a:extLst>
          </p:cNvPr>
          <p:cNvSpPr/>
          <p:nvPr/>
        </p:nvSpPr>
        <p:spPr>
          <a:xfrm>
            <a:off x="330235" y="2015613"/>
            <a:ext cx="2234757" cy="4477262"/>
          </a:xfrm>
          <a:prstGeom prst="downArrowCallout">
            <a:avLst>
              <a:gd name="adj1" fmla="val 25000"/>
              <a:gd name="adj2" fmla="val 6698"/>
              <a:gd name="adj3" fmla="val 4369"/>
              <a:gd name="adj4" fmla="val 97489"/>
            </a:avLst>
          </a:prstGeom>
          <a:solidFill>
            <a:srgbClr val="00594F"/>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 name="Flowchart: Off-page Connector 17">
            <a:extLst>
              <a:ext uri="{FF2B5EF4-FFF2-40B4-BE49-F238E27FC236}">
                <a16:creationId xmlns:a16="http://schemas.microsoft.com/office/drawing/2014/main" id="{50E4C6F5-38FE-0A40-A717-97606F9674D1}"/>
              </a:ext>
              <a:ext uri="{C183D7F6-B498-43B3-948B-1728B52AA6E4}">
                <adec:decorative xmlns:adec="http://schemas.microsoft.com/office/drawing/2017/decorative" val="1"/>
              </a:ext>
            </a:extLst>
          </p:cNvPr>
          <p:cNvSpPr/>
          <p:nvPr/>
        </p:nvSpPr>
        <p:spPr>
          <a:xfrm>
            <a:off x="938201" y="1920631"/>
            <a:ext cx="1031785" cy="903947"/>
          </a:xfrm>
          <a:prstGeom prst="flowChartOffpageConnector">
            <a:avLst/>
          </a:prstGeom>
          <a:solidFill>
            <a:srgbClr val="004A40"/>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1C514"/>
              </a:solidFill>
              <a:effectLst/>
              <a:uLnTx/>
              <a:uFillTx/>
              <a:latin typeface="FontAwesome" pitchFamily="2" charset="0"/>
              <a:ea typeface="+mn-ea"/>
              <a:cs typeface="+mn-cs"/>
            </a:endParaRPr>
          </a:p>
        </p:txBody>
      </p:sp>
      <p:sp>
        <p:nvSpPr>
          <p:cNvPr id="10" name="Down Arrow Callout 9">
            <a:extLst>
              <a:ext uri="{FF2B5EF4-FFF2-40B4-BE49-F238E27FC236}">
                <a16:creationId xmlns:a16="http://schemas.microsoft.com/office/drawing/2014/main" id="{02717F6E-0B1A-A348-8BBA-ED38F1E6856F}"/>
              </a:ext>
              <a:ext uri="{C183D7F6-B498-43B3-948B-1728B52AA6E4}">
                <adec:decorative xmlns:adec="http://schemas.microsoft.com/office/drawing/2017/decorative" val="1"/>
              </a:ext>
            </a:extLst>
          </p:cNvPr>
          <p:cNvSpPr/>
          <p:nvPr/>
        </p:nvSpPr>
        <p:spPr>
          <a:xfrm>
            <a:off x="7426853" y="2015613"/>
            <a:ext cx="2234757" cy="4477262"/>
          </a:xfrm>
          <a:prstGeom prst="downArrowCallout">
            <a:avLst>
              <a:gd name="adj1" fmla="val 25000"/>
              <a:gd name="adj2" fmla="val 6698"/>
              <a:gd name="adj3" fmla="val 4369"/>
              <a:gd name="adj4" fmla="val 97489"/>
            </a:avLst>
          </a:prstGeom>
          <a:solidFill>
            <a:srgbClr val="1E695D"/>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Flowchart: Off-page Connector 40">
            <a:extLst>
              <a:ext uri="{FF2B5EF4-FFF2-40B4-BE49-F238E27FC236}">
                <a16:creationId xmlns:a16="http://schemas.microsoft.com/office/drawing/2014/main" id="{5A65BFBA-7A2D-B441-894F-94B1A2B488B5}"/>
              </a:ext>
              <a:ext uri="{C183D7F6-B498-43B3-948B-1728B52AA6E4}">
                <adec:decorative xmlns:adec="http://schemas.microsoft.com/office/drawing/2017/decorative" val="1"/>
              </a:ext>
            </a:extLst>
          </p:cNvPr>
          <p:cNvSpPr/>
          <p:nvPr/>
        </p:nvSpPr>
        <p:spPr>
          <a:xfrm>
            <a:off x="8021859" y="1920631"/>
            <a:ext cx="1031785" cy="903947"/>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D6B"/>
              </a:solidFill>
              <a:effectLst/>
              <a:uLnTx/>
              <a:uFillTx/>
              <a:latin typeface="FontAwesome" pitchFamily="2" charset="0"/>
              <a:ea typeface="+mn-ea"/>
              <a:cs typeface="+mn-cs"/>
            </a:endParaRPr>
          </a:p>
        </p:txBody>
      </p:sp>
      <p:sp>
        <p:nvSpPr>
          <p:cNvPr id="12" name="Down Arrow Callout 11">
            <a:extLst>
              <a:ext uri="{FF2B5EF4-FFF2-40B4-BE49-F238E27FC236}">
                <a16:creationId xmlns:a16="http://schemas.microsoft.com/office/drawing/2014/main" id="{C01F6484-C1F2-CC4F-9023-0B6AA571ED5D}"/>
              </a:ext>
              <a:ext uri="{C183D7F6-B498-43B3-948B-1728B52AA6E4}">
                <adec:decorative xmlns:adec="http://schemas.microsoft.com/office/drawing/2017/decorative" val="1"/>
              </a:ext>
            </a:extLst>
          </p:cNvPr>
          <p:cNvSpPr/>
          <p:nvPr/>
        </p:nvSpPr>
        <p:spPr>
          <a:xfrm>
            <a:off x="9791035" y="2015613"/>
            <a:ext cx="2234757" cy="4477262"/>
          </a:xfrm>
          <a:prstGeom prst="downArrowCallout">
            <a:avLst>
              <a:gd name="adj1" fmla="val 25000"/>
              <a:gd name="adj2" fmla="val 6698"/>
              <a:gd name="adj3" fmla="val 4369"/>
              <a:gd name="adj4" fmla="val 97489"/>
            </a:avLst>
          </a:prstGeom>
          <a:solidFill>
            <a:srgbClr val="00594F"/>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Flowchart: Off-page Connector 17">
            <a:extLst>
              <a:ext uri="{FF2B5EF4-FFF2-40B4-BE49-F238E27FC236}">
                <a16:creationId xmlns:a16="http://schemas.microsoft.com/office/drawing/2014/main" id="{E52BDDA3-DA37-2A48-B550-A730CD3D7DEC}"/>
              </a:ext>
              <a:ext uri="{C183D7F6-B498-43B3-948B-1728B52AA6E4}">
                <adec:decorative xmlns:adec="http://schemas.microsoft.com/office/drawing/2017/decorative" val="1"/>
              </a:ext>
            </a:extLst>
          </p:cNvPr>
          <p:cNvSpPr/>
          <p:nvPr/>
        </p:nvSpPr>
        <p:spPr>
          <a:xfrm>
            <a:off x="10399001" y="1920631"/>
            <a:ext cx="1031785" cy="903947"/>
          </a:xfrm>
          <a:prstGeom prst="flowChartOffpageConnector">
            <a:avLst/>
          </a:prstGeom>
          <a:solidFill>
            <a:srgbClr val="004A40"/>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1C514"/>
              </a:solidFill>
              <a:effectLst/>
              <a:uLnTx/>
              <a:uFillTx/>
              <a:latin typeface="FontAwesome" pitchFamily="2" charset="0"/>
              <a:ea typeface="+mn-ea"/>
              <a:cs typeface="+mn-cs"/>
            </a:endParaRPr>
          </a:p>
        </p:txBody>
      </p:sp>
    </p:spTree>
    <p:extLst>
      <p:ext uri="{BB962C8B-B14F-4D97-AF65-F5344CB8AC3E}">
        <p14:creationId xmlns:p14="http://schemas.microsoft.com/office/powerpoint/2010/main" val="260492050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 accel="50000" decel="5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1" accel="50000" decel="5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00" fill="hold"/>
                                        <p:tgtEl>
                                          <p:spTgt spid="10"/>
                                        </p:tgtEl>
                                        <p:attrNameLst>
                                          <p:attrName>ppt_x</p:attrName>
                                        </p:attrNameLst>
                                      </p:cBhvr>
                                      <p:tavLst>
                                        <p:tav tm="0">
                                          <p:val>
                                            <p:strVal val="#ppt_x"/>
                                          </p:val>
                                        </p:tav>
                                        <p:tav tm="100000">
                                          <p:val>
                                            <p:strVal val="#ppt_x"/>
                                          </p:val>
                                        </p:tav>
                                      </p:tavLst>
                                    </p:anim>
                                    <p:anim calcmode="lin" valueType="num">
                                      <p:cBhvr additive="base">
                                        <p:cTn id="35" dur="10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1" accel="50000" decel="5000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000" fill="hold"/>
                                        <p:tgtEl>
                                          <p:spTgt spid="11"/>
                                        </p:tgtEl>
                                        <p:attrNameLst>
                                          <p:attrName>ppt_x</p:attrName>
                                        </p:attrNameLst>
                                      </p:cBhvr>
                                      <p:tavLst>
                                        <p:tav tm="0">
                                          <p:val>
                                            <p:strVal val="#ppt_x"/>
                                          </p:val>
                                        </p:tav>
                                        <p:tav tm="100000">
                                          <p:val>
                                            <p:strVal val="#ppt_x"/>
                                          </p:val>
                                        </p:tav>
                                      </p:tavLst>
                                    </p:anim>
                                    <p:anim calcmode="lin" valueType="num">
                                      <p:cBhvr additive="base">
                                        <p:cTn id="39" dur="10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ppt_x"/>
                                          </p:val>
                                        </p:tav>
                                        <p:tav tm="100000">
                                          <p:val>
                                            <p:strVal val="#ppt_x"/>
                                          </p:val>
                                        </p:tav>
                                      </p:tavLst>
                                    </p:anim>
                                    <p:anim calcmode="lin" valueType="num">
                                      <p:cBhvr additive="base">
                                        <p:cTn id="44" dur="10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1" accel="50000" decel="5000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ppt_x"/>
                                          </p:val>
                                        </p:tav>
                                        <p:tav tm="100000">
                                          <p:val>
                                            <p:strVal val="#ppt_x"/>
                                          </p:val>
                                        </p:tav>
                                      </p:tavLst>
                                    </p:anim>
                                    <p:anim calcmode="lin" valueType="num">
                                      <p:cBhvr additive="base">
                                        <p:cTn id="4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ECB1-DF33-4CA9-8354-30436AC8516F}"/>
              </a:ext>
            </a:extLst>
          </p:cNvPr>
          <p:cNvSpPr>
            <a:spLocks noGrp="1"/>
          </p:cNvSpPr>
          <p:nvPr>
            <p:ph type="ctrTitle"/>
          </p:nvPr>
        </p:nvSpPr>
        <p:spPr/>
        <p:txBody>
          <a:bodyPr>
            <a:noAutofit/>
          </a:bodyPr>
          <a:lstStyle/>
          <a:p>
            <a:r>
              <a:rPr lang="en-US" dirty="0"/>
              <a:t>Section</a:t>
            </a:r>
          </a:p>
        </p:txBody>
      </p:sp>
      <p:sp>
        <p:nvSpPr>
          <p:cNvPr id="12" name="Subtitle 11">
            <a:extLst>
              <a:ext uri="{FF2B5EF4-FFF2-40B4-BE49-F238E27FC236}">
                <a16:creationId xmlns:a16="http://schemas.microsoft.com/office/drawing/2014/main" id="{03EE1AF9-5D53-E548-BEEB-9E1754D29318}"/>
              </a:ext>
            </a:extLst>
          </p:cNvPr>
          <p:cNvSpPr>
            <a:spLocks noGrp="1"/>
          </p:cNvSpPr>
          <p:nvPr>
            <p:ph type="subTitle" idx="1"/>
          </p:nvPr>
        </p:nvSpPr>
        <p:spPr/>
        <p:txBody>
          <a:bodyPr vert="horz" lIns="91440" tIns="45720" rIns="91440" bIns="45720" rtlCol="0" anchor="t">
            <a:normAutofit/>
          </a:bodyPr>
          <a:lstStyle/>
          <a:p>
            <a:r>
              <a:rPr lang="en-US" dirty="0"/>
              <a:t>text</a:t>
            </a:r>
          </a:p>
        </p:txBody>
      </p:sp>
      <p:pic>
        <p:nvPicPr>
          <p:cNvPr id="5" name="Picture 4">
            <a:extLst>
              <a:ext uri="{FF2B5EF4-FFF2-40B4-BE49-F238E27FC236}">
                <a16:creationId xmlns:a16="http://schemas.microsoft.com/office/drawing/2014/main" id="{412EC161-F329-3540-B9FC-7B681E98E57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59" y="1418881"/>
            <a:ext cx="2456826" cy="2438400"/>
          </a:xfrm>
          <a:prstGeom prst="rect">
            <a:avLst/>
          </a:prstGeom>
        </p:spPr>
      </p:pic>
    </p:spTree>
    <p:extLst>
      <p:ext uri="{BB962C8B-B14F-4D97-AF65-F5344CB8AC3E}">
        <p14:creationId xmlns:p14="http://schemas.microsoft.com/office/powerpoint/2010/main" val="421191504"/>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08DBB3-3D9C-9142-B5F5-091D055EB24D}"/>
              </a:ext>
              <a:ext uri="{C183D7F6-B498-43B3-948B-1728B52AA6E4}">
                <adec:decorative xmlns:adec="http://schemas.microsoft.com/office/drawing/2017/decorative" val="1"/>
              </a:ext>
            </a:extLst>
          </p:cNvPr>
          <p:cNvSpPr/>
          <p:nvPr/>
        </p:nvSpPr>
        <p:spPr>
          <a:xfrm>
            <a:off x="0" y="1"/>
            <a:ext cx="12192000" cy="2146680"/>
          </a:xfrm>
          <a:prstGeom prst="rect">
            <a:avLst/>
          </a:prstGeom>
          <a:solidFill>
            <a:srgbClr val="007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6F17CE-4E1F-CF4A-A779-D9B83D8EF547}"/>
              </a:ext>
              <a:ext uri="{C183D7F6-B498-43B3-948B-1728B52AA6E4}">
                <adec:decorative xmlns:adec="http://schemas.microsoft.com/office/drawing/2017/decorative" val="1"/>
              </a:ext>
            </a:extLst>
          </p:cNvPr>
          <p:cNvSpPr/>
          <p:nvPr/>
        </p:nvSpPr>
        <p:spPr>
          <a:xfrm>
            <a:off x="0" y="2146681"/>
            <a:ext cx="12192000" cy="115608"/>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4B394A-31BC-DD45-B2F3-8ECA9EA2B9B8}"/>
              </a:ext>
              <a:ext uri="{C183D7F6-B498-43B3-948B-1728B52AA6E4}">
                <adec:decorative xmlns:adec="http://schemas.microsoft.com/office/drawing/2017/decorative" val="1"/>
              </a:ext>
            </a:extLst>
          </p:cNvPr>
          <p:cNvSpPr/>
          <p:nvPr/>
        </p:nvSpPr>
        <p:spPr>
          <a:xfrm>
            <a:off x="1072645" y="310828"/>
            <a:ext cx="2623802" cy="2623802"/>
          </a:xfrm>
          <a:prstGeom prst="ellipse">
            <a:avLst/>
          </a:prstGeom>
          <a:solidFill>
            <a:schemeClr val="bg1"/>
          </a:solidFill>
          <a:ln w="25400">
            <a:solidFill>
              <a:srgbClr val="007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DE5F76D-9099-4844-B207-FFEDE4BE3F6F}"/>
              </a:ext>
            </a:extLst>
          </p:cNvPr>
          <p:cNvSpPr txBox="1">
            <a:spLocks/>
          </p:cNvSpPr>
          <p:nvPr/>
        </p:nvSpPr>
        <p:spPr>
          <a:xfrm>
            <a:off x="1086343" y="3136402"/>
            <a:ext cx="10183761" cy="3232424"/>
          </a:xfrm>
          <a:prstGeom prst="rect">
            <a:avLst/>
          </a:prstGeom>
        </p:spPr>
        <p:txBody>
          <a:bodyPr vert="horz" lIns="91440" tIns="45720" rIns="91440" bIns="45720" numCol="2" spcCol="4572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List </a:t>
            </a:r>
          </a:p>
          <a:p>
            <a:r>
              <a:rPr lang="en-US" dirty="0">
                <a:cs typeface="Calibri"/>
              </a:rPr>
              <a:t>Of</a:t>
            </a:r>
          </a:p>
          <a:p>
            <a:r>
              <a:rPr lang="en-US" dirty="0">
                <a:cs typeface="Calibri"/>
              </a:rPr>
              <a:t>Items</a:t>
            </a:r>
          </a:p>
          <a:p>
            <a:endParaRPr lang="en-US" dirty="0">
              <a:cs typeface="Calibri"/>
            </a:endParaRPr>
          </a:p>
        </p:txBody>
      </p:sp>
      <p:sp>
        <p:nvSpPr>
          <p:cNvPr id="3" name="TextBox 2">
            <a:extLst>
              <a:ext uri="{FF2B5EF4-FFF2-40B4-BE49-F238E27FC236}">
                <a16:creationId xmlns:a16="http://schemas.microsoft.com/office/drawing/2014/main" id="{228E2F99-3094-314D-BA1D-F6EB14472388}"/>
              </a:ext>
            </a:extLst>
          </p:cNvPr>
          <p:cNvSpPr txBox="1"/>
          <p:nvPr/>
        </p:nvSpPr>
        <p:spPr>
          <a:xfrm>
            <a:off x="4221102" y="633368"/>
            <a:ext cx="2068195" cy="1323439"/>
          </a:xfrm>
          <a:prstGeom prst="rect">
            <a:avLst/>
          </a:prstGeom>
          <a:noFill/>
        </p:spPr>
        <p:txBody>
          <a:bodyPr wrap="none" rtlCol="0">
            <a:spAutoFit/>
          </a:bodyPr>
          <a:lstStyle/>
          <a:p>
            <a:r>
              <a:rPr lang="en-US" sz="8000" b="1" dirty="0">
                <a:solidFill>
                  <a:schemeClr val="bg1"/>
                </a:solidFill>
              </a:rPr>
              <a:t>Title</a:t>
            </a:r>
            <a:endParaRPr lang="en-US" sz="6000" b="1" dirty="0">
              <a:solidFill>
                <a:schemeClr val="bg1"/>
              </a:solidFill>
            </a:endParaRPr>
          </a:p>
        </p:txBody>
      </p:sp>
      <p:sp>
        <p:nvSpPr>
          <p:cNvPr id="12" name="Freeform 553">
            <a:extLst>
              <a:ext uri="{FF2B5EF4-FFF2-40B4-BE49-F238E27FC236}">
                <a16:creationId xmlns:a16="http://schemas.microsoft.com/office/drawing/2014/main" id="{F7307A6D-C669-A84D-A1A9-C54727E72DDA}"/>
              </a:ext>
              <a:ext uri="{C183D7F6-B498-43B3-948B-1728B52AA6E4}">
                <adec:decorative xmlns:adec="http://schemas.microsoft.com/office/drawing/2017/decorative" val="1"/>
              </a:ext>
            </a:extLst>
          </p:cNvPr>
          <p:cNvSpPr>
            <a:spLocks noEditPoints="1"/>
          </p:cNvSpPr>
          <p:nvPr/>
        </p:nvSpPr>
        <p:spPr bwMode="auto">
          <a:xfrm>
            <a:off x="1406514" y="728905"/>
            <a:ext cx="2005119" cy="1795618"/>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rgbClr val="00594F"/>
          </a:solidFill>
          <a:ln>
            <a:noFill/>
          </a:ln>
        </p:spPr>
        <p:txBody>
          <a:bodyPr vert="horz" wrap="square" lIns="91432" tIns="45716" rIns="91432"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12717130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0532EE-7923-204A-9387-5E197B5E734D}"/>
              </a:ext>
            </a:extLst>
          </p:cNvPr>
          <p:cNvSpPr txBox="1"/>
          <p:nvPr/>
        </p:nvSpPr>
        <p:spPr>
          <a:xfrm>
            <a:off x="1110342" y="502980"/>
            <a:ext cx="10036629" cy="3908762"/>
          </a:xfrm>
          <a:prstGeom prst="rect">
            <a:avLst/>
          </a:prstGeom>
          <a:noFill/>
        </p:spPr>
        <p:txBody>
          <a:bodyPr wrap="square" rtlCol="0">
            <a:spAutoFit/>
          </a:bodyPr>
          <a:lstStyle/>
          <a:p>
            <a:pPr algn="ctr">
              <a:lnSpc>
                <a:spcPts val="12000"/>
              </a:lnSpc>
            </a:pPr>
            <a:r>
              <a:rPr lang="en-US" sz="11500" b="1" dirty="0">
                <a:solidFill>
                  <a:schemeClr val="bg1"/>
                </a:solidFill>
                <a:effectLst>
                  <a:outerShdw blurRad="50800" dist="38100" dir="2700000" algn="tl" rotWithShape="0">
                    <a:prstClr val="black">
                      <a:alpha val="40000"/>
                    </a:prstClr>
                  </a:outerShdw>
                </a:effectLst>
              </a:rPr>
              <a:t>Blank background</a:t>
            </a:r>
          </a:p>
          <a:p>
            <a:pPr algn="ctr"/>
            <a:r>
              <a:rPr lang="en-US" sz="4800" dirty="0">
                <a:solidFill>
                  <a:schemeClr val="bg1"/>
                </a:solidFill>
                <a:effectLst>
                  <a:outerShdw blurRad="50800" dist="38100" dir="2700000" algn="tl" rotWithShape="0">
                    <a:prstClr val="black">
                      <a:alpha val="40000"/>
                    </a:prstClr>
                  </a:outerShdw>
                </a:effectLst>
              </a:rPr>
              <a:t>Sub heading</a:t>
            </a:r>
          </a:p>
        </p:txBody>
      </p:sp>
      <p:cxnSp>
        <p:nvCxnSpPr>
          <p:cNvPr id="4" name="Straight Connector 3">
            <a:extLst>
              <a:ext uri="{FF2B5EF4-FFF2-40B4-BE49-F238E27FC236}">
                <a16:creationId xmlns:a16="http://schemas.microsoft.com/office/drawing/2014/main" id="{2A1EA0B5-6CEC-E649-A3CF-682AEB14ED26}"/>
              </a:ext>
              <a:ext uri="{C183D7F6-B498-43B3-948B-1728B52AA6E4}">
                <adec:decorative xmlns:adec="http://schemas.microsoft.com/office/drawing/2017/decorative" val="1"/>
              </a:ext>
            </a:extLst>
          </p:cNvPr>
          <p:cNvCxnSpPr/>
          <p:nvPr/>
        </p:nvCxnSpPr>
        <p:spPr>
          <a:xfrm>
            <a:off x="1776477" y="4632107"/>
            <a:ext cx="8573729" cy="0"/>
          </a:xfrm>
          <a:prstGeom prst="line">
            <a:avLst/>
          </a:prstGeom>
          <a:ln w="28575">
            <a:solidFill>
              <a:srgbClr val="FFC8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72065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31C36-B7D4-B444-A678-BBF76BD39884}"/>
              </a:ext>
            </a:extLst>
          </p:cNvPr>
          <p:cNvSpPr>
            <a:spLocks noGrp="1"/>
          </p:cNvSpPr>
          <p:nvPr>
            <p:ph type="ctrTitle"/>
          </p:nvPr>
        </p:nvSpPr>
        <p:spPr>
          <a:xfrm>
            <a:off x="3716977" y="320634"/>
            <a:ext cx="6798245" cy="1915780"/>
          </a:xfrm>
        </p:spPr>
        <p:txBody>
          <a:bodyPr>
            <a:normAutofit/>
          </a:bodyPr>
          <a:lstStyle/>
          <a:p>
            <a:r>
              <a:rPr lang="en-US" dirty="0"/>
              <a:t>Section</a:t>
            </a:r>
          </a:p>
        </p:txBody>
      </p:sp>
      <p:sp>
        <p:nvSpPr>
          <p:cNvPr id="5" name="Subtitle 4">
            <a:extLst>
              <a:ext uri="{FF2B5EF4-FFF2-40B4-BE49-F238E27FC236}">
                <a16:creationId xmlns:a16="http://schemas.microsoft.com/office/drawing/2014/main" id="{922B8FB5-95F1-734C-9AB6-1B73CFDFD894}"/>
              </a:ext>
            </a:extLst>
          </p:cNvPr>
          <p:cNvSpPr>
            <a:spLocks noGrp="1"/>
          </p:cNvSpPr>
          <p:nvPr>
            <p:ph type="subTitle" idx="1"/>
          </p:nvPr>
        </p:nvSpPr>
        <p:spPr>
          <a:xfrm>
            <a:off x="3675224" y="2923476"/>
            <a:ext cx="7716818" cy="3482472"/>
          </a:xfrm>
        </p:spPr>
        <p:txBody>
          <a:bodyPr vert="horz" lIns="91440" tIns="45720" rIns="91440" bIns="45720" rtlCol="0" anchor="t">
            <a:normAutofit/>
          </a:bodyPr>
          <a:lstStyle/>
          <a:p>
            <a:r>
              <a:rPr lang="en-US" dirty="0"/>
              <a:t>Text</a:t>
            </a:r>
            <a:endParaRPr lang="en-US" dirty="0">
              <a:ea typeface="+mn-lt"/>
              <a:cs typeface="+mn-lt"/>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201334828"/>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837F0D5D-AD4E-214B-8182-7614EB5B415D}"/>
              </a:ext>
              <a:ext uri="{C183D7F6-B498-43B3-948B-1728B52AA6E4}">
                <adec:decorative xmlns:adec="http://schemas.microsoft.com/office/drawing/2017/decorative" val="1"/>
              </a:ext>
            </a:extLst>
          </p:cNvPr>
          <p:cNvSpPr/>
          <p:nvPr/>
        </p:nvSpPr>
        <p:spPr>
          <a:xfrm>
            <a:off x="532708" y="2655933"/>
            <a:ext cx="1975040" cy="1975040"/>
          </a:xfrm>
          <a:prstGeom prst="ellipse">
            <a:avLst/>
          </a:prstGeom>
          <a:solidFill>
            <a:srgbClr val="00594F"/>
          </a:solidFill>
          <a:ln>
            <a:solidFill>
              <a:schemeClr val="bg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3" name="TextBox 62">
            <a:extLst>
              <a:ext uri="{FF2B5EF4-FFF2-40B4-BE49-F238E27FC236}">
                <a16:creationId xmlns:a16="http://schemas.microsoft.com/office/drawing/2014/main" id="{6FC2EDF6-63DB-B849-9D08-CD90D8B48180}"/>
              </a:ext>
            </a:extLst>
          </p:cNvPr>
          <p:cNvSpPr txBox="1"/>
          <p:nvPr/>
        </p:nvSpPr>
        <p:spPr>
          <a:xfrm>
            <a:off x="326930" y="4982221"/>
            <a:ext cx="2273913" cy="909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2400" b="1" kern="1200" dirty="0">
                <a:latin typeface="+mn-lt"/>
              </a:rPr>
              <a:t>Text</a:t>
            </a:r>
          </a:p>
        </p:txBody>
      </p:sp>
      <p:sp>
        <p:nvSpPr>
          <p:cNvPr id="42" name="Oval 41">
            <a:extLst>
              <a:ext uri="{FF2B5EF4-FFF2-40B4-BE49-F238E27FC236}">
                <a16:creationId xmlns:a16="http://schemas.microsoft.com/office/drawing/2014/main" id="{8FDD8CD7-5178-D049-9FCB-0EE1EDB7F137}"/>
              </a:ext>
              <a:ext uri="{C183D7F6-B498-43B3-948B-1728B52AA6E4}">
                <adec:decorative xmlns:adec="http://schemas.microsoft.com/office/drawing/2017/decorative" val="1"/>
              </a:ext>
            </a:extLst>
          </p:cNvPr>
          <p:cNvSpPr/>
          <p:nvPr/>
        </p:nvSpPr>
        <p:spPr>
          <a:xfrm>
            <a:off x="3478930" y="2655933"/>
            <a:ext cx="1975040" cy="1975040"/>
          </a:xfrm>
          <a:prstGeom prst="ellipse">
            <a:avLst/>
          </a:prstGeom>
          <a:solidFill>
            <a:srgbClr val="007960"/>
          </a:solidFill>
          <a:ln>
            <a:solidFill>
              <a:schemeClr val="bg1"/>
            </a:solidFill>
          </a:ln>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61" name="TextBox 60">
            <a:extLst>
              <a:ext uri="{FF2B5EF4-FFF2-40B4-BE49-F238E27FC236}">
                <a16:creationId xmlns:a16="http://schemas.microsoft.com/office/drawing/2014/main" id="{D2BC69DB-62CA-8042-A389-89284C6A81D0}"/>
              </a:ext>
            </a:extLst>
          </p:cNvPr>
          <p:cNvSpPr txBox="1"/>
          <p:nvPr/>
        </p:nvSpPr>
        <p:spPr>
          <a:xfrm>
            <a:off x="3294538" y="4982221"/>
            <a:ext cx="2273913" cy="909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11200">
              <a:spcBef>
                <a:spcPct val="0"/>
              </a:spcBef>
              <a:spcAft>
                <a:spcPct val="35000"/>
              </a:spcAft>
              <a:defRPr cap="all"/>
            </a:pPr>
            <a:r>
              <a:rPr lang="en-US" sz="2400" b="1" dirty="0"/>
              <a:t>Text</a:t>
            </a:r>
            <a:endParaRPr lang="en-US" sz="2400" b="1" kern="1200" dirty="0">
              <a:latin typeface="+mn-lt"/>
            </a:endParaRPr>
          </a:p>
        </p:txBody>
      </p:sp>
      <p:sp>
        <p:nvSpPr>
          <p:cNvPr id="45" name="Oval 44">
            <a:extLst>
              <a:ext uri="{FF2B5EF4-FFF2-40B4-BE49-F238E27FC236}">
                <a16:creationId xmlns:a16="http://schemas.microsoft.com/office/drawing/2014/main" id="{4153DF3A-5274-5946-9208-21913A7EFE2C}"/>
              </a:ext>
              <a:ext uri="{C183D7F6-B498-43B3-948B-1728B52AA6E4}">
                <adec:decorative xmlns:adec="http://schemas.microsoft.com/office/drawing/2017/decorative" val="1"/>
              </a:ext>
            </a:extLst>
          </p:cNvPr>
          <p:cNvSpPr/>
          <p:nvPr/>
        </p:nvSpPr>
        <p:spPr>
          <a:xfrm>
            <a:off x="6425152" y="2655933"/>
            <a:ext cx="1975040" cy="1975040"/>
          </a:xfrm>
          <a:prstGeom prst="ellipse">
            <a:avLst/>
          </a:prstGeom>
          <a:solidFill>
            <a:srgbClr val="70AD47"/>
          </a:solidFill>
          <a:ln>
            <a:solidFill>
              <a:schemeClr val="bg1"/>
            </a:solidFill>
          </a:ln>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9" name="TextBox 58">
            <a:extLst>
              <a:ext uri="{FF2B5EF4-FFF2-40B4-BE49-F238E27FC236}">
                <a16:creationId xmlns:a16="http://schemas.microsoft.com/office/drawing/2014/main" id="{2218C539-14CB-6A47-B66F-DD870583EE43}"/>
              </a:ext>
            </a:extLst>
          </p:cNvPr>
          <p:cNvSpPr txBox="1"/>
          <p:nvPr/>
        </p:nvSpPr>
        <p:spPr>
          <a:xfrm>
            <a:off x="6290472" y="4982221"/>
            <a:ext cx="2273913" cy="909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11200">
              <a:spcBef>
                <a:spcPct val="0"/>
              </a:spcBef>
              <a:spcAft>
                <a:spcPct val="35000"/>
              </a:spcAft>
              <a:defRPr cap="all"/>
            </a:pPr>
            <a:r>
              <a:rPr lang="en-US" sz="2400" b="1" dirty="0"/>
              <a:t>Text</a:t>
            </a:r>
            <a:endParaRPr lang="en-US" sz="2400" b="1" kern="1200" dirty="0">
              <a:latin typeface="+mn-lt"/>
            </a:endParaRPr>
          </a:p>
        </p:txBody>
      </p:sp>
      <p:sp>
        <p:nvSpPr>
          <p:cNvPr id="48" name="Oval 47">
            <a:extLst>
              <a:ext uri="{FF2B5EF4-FFF2-40B4-BE49-F238E27FC236}">
                <a16:creationId xmlns:a16="http://schemas.microsoft.com/office/drawing/2014/main" id="{4D621B16-84FC-6D4B-97CF-B68757F37433}"/>
              </a:ext>
              <a:ext uri="{C183D7F6-B498-43B3-948B-1728B52AA6E4}">
                <adec:decorative xmlns:adec="http://schemas.microsoft.com/office/drawing/2017/decorative" val="1"/>
              </a:ext>
            </a:extLst>
          </p:cNvPr>
          <p:cNvSpPr/>
          <p:nvPr/>
        </p:nvSpPr>
        <p:spPr>
          <a:xfrm>
            <a:off x="9371373" y="2655933"/>
            <a:ext cx="1975040" cy="1975040"/>
          </a:xfrm>
          <a:prstGeom prst="ellipse">
            <a:avLst/>
          </a:prstGeom>
          <a:solidFill>
            <a:srgbClr val="CBDA70"/>
          </a:solidFill>
          <a:ln>
            <a:solidFill>
              <a:schemeClr val="bg1"/>
            </a:solidFill>
          </a:ln>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57" name="TextBox 56">
            <a:extLst>
              <a:ext uri="{FF2B5EF4-FFF2-40B4-BE49-F238E27FC236}">
                <a16:creationId xmlns:a16="http://schemas.microsoft.com/office/drawing/2014/main" id="{50775267-A756-5F4A-B288-2D63471FEE90}"/>
              </a:ext>
            </a:extLst>
          </p:cNvPr>
          <p:cNvSpPr txBox="1"/>
          <p:nvPr/>
        </p:nvSpPr>
        <p:spPr>
          <a:xfrm>
            <a:off x="9268498" y="4982221"/>
            <a:ext cx="2273913" cy="909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11200">
              <a:spcBef>
                <a:spcPct val="0"/>
              </a:spcBef>
              <a:spcAft>
                <a:spcPct val="35000"/>
              </a:spcAft>
              <a:defRPr cap="all"/>
            </a:pPr>
            <a:r>
              <a:rPr lang="en-US" sz="2400" b="1" dirty="0"/>
              <a:t>Text</a:t>
            </a:r>
            <a:endParaRPr lang="en-US" sz="2400" b="1" kern="1200" dirty="0">
              <a:latin typeface="+mn-lt"/>
            </a:endParaRPr>
          </a:p>
        </p:txBody>
      </p:sp>
      <p:cxnSp>
        <p:nvCxnSpPr>
          <p:cNvPr id="64" name="Straight Arrow Connector 63">
            <a:extLst>
              <a:ext uri="{FF2B5EF4-FFF2-40B4-BE49-F238E27FC236}">
                <a16:creationId xmlns:a16="http://schemas.microsoft.com/office/drawing/2014/main" id="{95547367-CD45-5840-8888-1B66078FE3C4}"/>
              </a:ext>
              <a:ext uri="{C183D7F6-B498-43B3-948B-1728B52AA6E4}">
                <adec:decorative xmlns:adec="http://schemas.microsoft.com/office/drawing/2017/decorative" val="1"/>
              </a:ext>
            </a:extLst>
          </p:cNvPr>
          <p:cNvCxnSpPr>
            <a:cxnSpLocks/>
          </p:cNvCxnSpPr>
          <p:nvPr/>
        </p:nvCxnSpPr>
        <p:spPr>
          <a:xfrm>
            <a:off x="5608862" y="3675059"/>
            <a:ext cx="696805" cy="10916"/>
          </a:xfrm>
          <a:prstGeom prst="straightConnector1">
            <a:avLst/>
          </a:prstGeom>
          <a:ln w="85725">
            <a:solidFill>
              <a:srgbClr val="00594F"/>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1802755-1F70-0345-AA68-06B33911E48E}"/>
              </a:ext>
              <a:ext uri="{C183D7F6-B498-43B3-948B-1728B52AA6E4}">
                <adec:decorative xmlns:adec="http://schemas.microsoft.com/office/drawing/2017/decorative" val="1"/>
              </a:ext>
            </a:extLst>
          </p:cNvPr>
          <p:cNvCxnSpPr>
            <a:cxnSpLocks/>
          </p:cNvCxnSpPr>
          <p:nvPr/>
        </p:nvCxnSpPr>
        <p:spPr>
          <a:xfrm>
            <a:off x="8524262" y="3692216"/>
            <a:ext cx="696805" cy="10916"/>
          </a:xfrm>
          <a:prstGeom prst="straightConnector1">
            <a:avLst/>
          </a:prstGeom>
          <a:ln w="85725">
            <a:solidFill>
              <a:srgbClr val="00594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AF8DC72-6ADF-244A-A7C7-5D0602B18E33}"/>
              </a:ext>
              <a:ext uri="{C183D7F6-B498-43B3-948B-1728B52AA6E4}">
                <adec:decorative xmlns:adec="http://schemas.microsoft.com/office/drawing/2017/decorative" val="1"/>
              </a:ext>
            </a:extLst>
          </p:cNvPr>
          <p:cNvCxnSpPr>
            <a:cxnSpLocks/>
          </p:cNvCxnSpPr>
          <p:nvPr/>
        </p:nvCxnSpPr>
        <p:spPr>
          <a:xfrm>
            <a:off x="2600843" y="3637733"/>
            <a:ext cx="696805" cy="10916"/>
          </a:xfrm>
          <a:prstGeom prst="straightConnector1">
            <a:avLst/>
          </a:prstGeom>
          <a:ln w="85725">
            <a:solidFill>
              <a:srgbClr val="00594F"/>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descr="Methodology">
            <a:extLst>
              <a:ext uri="{FF2B5EF4-FFF2-40B4-BE49-F238E27FC236}">
                <a16:creationId xmlns:a16="http://schemas.microsoft.com/office/drawing/2014/main" id="{E138A5DC-2786-7C46-A04B-952ACAB31378}"/>
              </a:ext>
            </a:extLst>
          </p:cNvPr>
          <p:cNvGrpSpPr/>
          <p:nvPr/>
        </p:nvGrpSpPr>
        <p:grpSpPr>
          <a:xfrm>
            <a:off x="3667004" y="2726924"/>
            <a:ext cx="1578420" cy="1683764"/>
            <a:chOff x="3087609" y="2726924"/>
            <a:chExt cx="1249457" cy="1332846"/>
          </a:xfrm>
        </p:grpSpPr>
        <p:grpSp>
          <p:nvGrpSpPr>
            <p:cNvPr id="93" name="Google Shape;935;p42">
              <a:extLst>
                <a:ext uri="{FF2B5EF4-FFF2-40B4-BE49-F238E27FC236}">
                  <a16:creationId xmlns:a16="http://schemas.microsoft.com/office/drawing/2014/main" id="{BF5D22BF-40E3-B245-8298-C562DCDA1FEA}"/>
                </a:ext>
              </a:extLst>
            </p:cNvPr>
            <p:cNvGrpSpPr/>
            <p:nvPr/>
          </p:nvGrpSpPr>
          <p:grpSpPr>
            <a:xfrm>
              <a:off x="3087609" y="2726924"/>
              <a:ext cx="1249457" cy="1332846"/>
              <a:chOff x="9901824" y="937343"/>
              <a:chExt cx="744273" cy="793950"/>
            </a:xfrm>
            <a:solidFill>
              <a:schemeClr val="bg1"/>
            </a:solidFill>
          </p:grpSpPr>
          <p:sp>
            <p:nvSpPr>
              <p:cNvPr id="100" name="Google Shape;936;p42">
                <a:extLst>
                  <a:ext uri="{FF2B5EF4-FFF2-40B4-BE49-F238E27FC236}">
                    <a16:creationId xmlns:a16="http://schemas.microsoft.com/office/drawing/2014/main" id="{736D4D99-FD64-5345-8090-24858B6BFA0C}"/>
                  </a:ext>
                </a:extLst>
              </p:cNvPr>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1" name="Google Shape;937;p42">
                <a:extLst>
                  <a:ext uri="{FF2B5EF4-FFF2-40B4-BE49-F238E27FC236}">
                    <a16:creationId xmlns:a16="http://schemas.microsoft.com/office/drawing/2014/main" id="{EE5DAA7A-6D3B-6A4C-BDCF-C7E501F3E8FE}"/>
                  </a:ext>
                </a:extLst>
              </p:cNvPr>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2" name="Google Shape;938;p42">
                <a:extLst>
                  <a:ext uri="{FF2B5EF4-FFF2-40B4-BE49-F238E27FC236}">
                    <a16:creationId xmlns:a16="http://schemas.microsoft.com/office/drawing/2014/main" id="{1D2FBA9B-BC56-8945-B4FC-A7CBB3BE79C4}"/>
                  </a:ext>
                </a:extLst>
              </p:cNvPr>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3" name="Google Shape;939;p42">
                <a:extLst>
                  <a:ext uri="{FF2B5EF4-FFF2-40B4-BE49-F238E27FC236}">
                    <a16:creationId xmlns:a16="http://schemas.microsoft.com/office/drawing/2014/main" id="{70CB9553-4C4E-B743-8EA4-0E8EA189C1FF}"/>
                  </a:ext>
                </a:extLst>
              </p:cNvPr>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4" name="Google Shape;940;p42">
                <a:extLst>
                  <a:ext uri="{FF2B5EF4-FFF2-40B4-BE49-F238E27FC236}">
                    <a16:creationId xmlns:a16="http://schemas.microsoft.com/office/drawing/2014/main" id="{0063BF21-60EC-EE4C-933C-EB48D8F8F262}"/>
                  </a:ext>
                </a:extLst>
              </p:cNvPr>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5" name="Google Shape;941;p42">
                <a:extLst>
                  <a:ext uri="{FF2B5EF4-FFF2-40B4-BE49-F238E27FC236}">
                    <a16:creationId xmlns:a16="http://schemas.microsoft.com/office/drawing/2014/main" id="{AF9B024F-B5A9-D741-A71C-5433F771888A}"/>
                  </a:ext>
                </a:extLst>
              </p:cNvPr>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6" name="Google Shape;942;p42">
                <a:extLst>
                  <a:ext uri="{FF2B5EF4-FFF2-40B4-BE49-F238E27FC236}">
                    <a16:creationId xmlns:a16="http://schemas.microsoft.com/office/drawing/2014/main" id="{86AA79B4-30A3-6245-A4BC-BD32BCEB7160}"/>
                  </a:ext>
                </a:extLst>
              </p:cNvPr>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7" name="Google Shape;943;p42">
                <a:extLst>
                  <a:ext uri="{FF2B5EF4-FFF2-40B4-BE49-F238E27FC236}">
                    <a16:creationId xmlns:a16="http://schemas.microsoft.com/office/drawing/2014/main" id="{6E77152D-8BC7-F04E-A16E-D28E1EDB7AAD}"/>
                  </a:ext>
                </a:extLst>
              </p:cNvPr>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8" name="Google Shape;944;p42">
                <a:extLst>
                  <a:ext uri="{FF2B5EF4-FFF2-40B4-BE49-F238E27FC236}">
                    <a16:creationId xmlns:a16="http://schemas.microsoft.com/office/drawing/2014/main" id="{21892679-A393-644D-B007-4BF5A3C401AA}"/>
                  </a:ext>
                </a:extLst>
              </p:cNvPr>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9" name="Google Shape;945;p42">
                <a:extLst>
                  <a:ext uri="{FF2B5EF4-FFF2-40B4-BE49-F238E27FC236}">
                    <a16:creationId xmlns:a16="http://schemas.microsoft.com/office/drawing/2014/main" id="{8B74CE3F-C258-3C4A-9809-3D7060C15A33}"/>
                  </a:ext>
                </a:extLst>
              </p:cNvPr>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grpSp>
        <p:sp>
          <p:nvSpPr>
            <p:cNvPr id="94" name="Google Shape;946;p42">
              <a:extLst>
                <a:ext uri="{FF2B5EF4-FFF2-40B4-BE49-F238E27FC236}">
                  <a16:creationId xmlns:a16="http://schemas.microsoft.com/office/drawing/2014/main" id="{236A3F42-67AD-1A4E-BA20-E49951FF071F}"/>
                </a:ext>
              </a:extLst>
            </p:cNvPr>
            <p:cNvSpPr/>
            <p:nvPr/>
          </p:nvSpPr>
          <p:spPr>
            <a:xfrm>
              <a:off x="3332518" y="3202355"/>
              <a:ext cx="364486" cy="34475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rgbClr val="CBF600"/>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5" name="Google Shape;947;p42">
              <a:extLst>
                <a:ext uri="{FF2B5EF4-FFF2-40B4-BE49-F238E27FC236}">
                  <a16:creationId xmlns:a16="http://schemas.microsoft.com/office/drawing/2014/main" id="{902E3653-76B9-2E45-AAD2-E7CDEDDC1445}"/>
                </a:ext>
              </a:extLst>
            </p:cNvPr>
            <p:cNvSpPr/>
            <p:nvPr/>
          </p:nvSpPr>
          <p:spPr>
            <a:xfrm>
              <a:off x="3358206" y="2967802"/>
              <a:ext cx="345498" cy="420703"/>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rgbClr val="8BC34A"/>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6" name="Google Shape;948;p42">
              <a:extLst>
                <a:ext uri="{FF2B5EF4-FFF2-40B4-BE49-F238E27FC236}">
                  <a16:creationId xmlns:a16="http://schemas.microsoft.com/office/drawing/2014/main" id="{5EDC6BF0-5CAB-AC4D-8E90-5FE63314B041}"/>
                </a:ext>
              </a:extLst>
            </p:cNvPr>
            <p:cNvSpPr/>
            <p:nvPr/>
          </p:nvSpPr>
          <p:spPr>
            <a:xfrm>
              <a:off x="3716363" y="2967802"/>
              <a:ext cx="349221" cy="420703"/>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rgbClr val="CDDC39"/>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7" name="Google Shape;949;p42">
              <a:extLst>
                <a:ext uri="{FF2B5EF4-FFF2-40B4-BE49-F238E27FC236}">
                  <a16:creationId xmlns:a16="http://schemas.microsoft.com/office/drawing/2014/main" id="{26B5DC6A-0588-244D-BCA0-25B879D361BF}"/>
                </a:ext>
              </a:extLst>
            </p:cNvPr>
            <p:cNvSpPr/>
            <p:nvPr/>
          </p:nvSpPr>
          <p:spPr>
            <a:xfrm>
              <a:off x="3723065" y="3199375"/>
              <a:ext cx="368208" cy="350338"/>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rgbClr val="FFEB3B"/>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8" name="Google Shape;950;p42">
              <a:extLst>
                <a:ext uri="{FF2B5EF4-FFF2-40B4-BE49-F238E27FC236}">
                  <a16:creationId xmlns:a16="http://schemas.microsoft.com/office/drawing/2014/main" id="{0B4F5AB4-50C3-1B4F-B8EC-85114EF38662}"/>
                </a:ext>
              </a:extLst>
            </p:cNvPr>
            <p:cNvSpPr/>
            <p:nvPr/>
          </p:nvSpPr>
          <p:spPr>
            <a:xfrm>
              <a:off x="3447559" y="3411588"/>
              <a:ext cx="256144" cy="44937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C844"/>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9" name="Google Shape;951;p42">
              <a:extLst>
                <a:ext uri="{FF2B5EF4-FFF2-40B4-BE49-F238E27FC236}">
                  <a16:creationId xmlns:a16="http://schemas.microsoft.com/office/drawing/2014/main" id="{7389EA29-0394-7F4B-9A19-114A61CF8541}"/>
                </a:ext>
              </a:extLst>
            </p:cNvPr>
            <p:cNvSpPr/>
            <p:nvPr/>
          </p:nvSpPr>
          <p:spPr>
            <a:xfrm>
              <a:off x="3716363" y="3411588"/>
              <a:ext cx="259868" cy="44937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CBDA70"/>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grpSp>
      <p:pic>
        <p:nvPicPr>
          <p:cNvPr id="5" name="Picture 4" descr="Icon&#10;&#10;Purpose / Aim">
            <a:extLst>
              <a:ext uri="{FF2B5EF4-FFF2-40B4-BE49-F238E27FC236}">
                <a16:creationId xmlns:a16="http://schemas.microsoft.com/office/drawing/2014/main" id="{C6D69772-4314-4B45-8102-569E32720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00" y="2856348"/>
            <a:ext cx="1251443" cy="1482960"/>
          </a:xfrm>
          <a:prstGeom prst="rect">
            <a:avLst/>
          </a:prstGeom>
        </p:spPr>
      </p:pic>
      <p:sp>
        <p:nvSpPr>
          <p:cNvPr id="6" name="Title 5">
            <a:extLst>
              <a:ext uri="{FF2B5EF4-FFF2-40B4-BE49-F238E27FC236}">
                <a16:creationId xmlns:a16="http://schemas.microsoft.com/office/drawing/2014/main" id="{BDE9F2BD-41E4-724E-8A05-3809CA683561}"/>
              </a:ext>
            </a:extLst>
          </p:cNvPr>
          <p:cNvSpPr>
            <a:spLocks noGrp="1"/>
          </p:cNvSpPr>
          <p:nvPr>
            <p:ph type="title"/>
          </p:nvPr>
        </p:nvSpPr>
        <p:spPr/>
        <p:txBody>
          <a:bodyPr/>
          <a:lstStyle/>
          <a:p>
            <a:r>
              <a:rPr lang="en-US" dirty="0"/>
              <a:t>Title</a:t>
            </a:r>
          </a:p>
        </p:txBody>
      </p:sp>
      <p:pic>
        <p:nvPicPr>
          <p:cNvPr id="4" name="Picture 3" descr="A picture containing text, clock&#10;&#10;Key Findings">
            <a:extLst>
              <a:ext uri="{FF2B5EF4-FFF2-40B4-BE49-F238E27FC236}">
                <a16:creationId xmlns:a16="http://schemas.microsoft.com/office/drawing/2014/main" id="{2BB75085-3E26-5046-A8C5-697D3CBE2D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826" y="2908148"/>
            <a:ext cx="1366845" cy="1356593"/>
          </a:xfrm>
          <a:prstGeom prst="rect">
            <a:avLst/>
          </a:prstGeom>
        </p:spPr>
      </p:pic>
      <p:pic>
        <p:nvPicPr>
          <p:cNvPr id="8" name="Picture 7" descr="A picture containing text&#10;&#10;Productive opportunities ">
            <a:extLst>
              <a:ext uri="{FF2B5EF4-FFF2-40B4-BE49-F238E27FC236}">
                <a16:creationId xmlns:a16="http://schemas.microsoft.com/office/drawing/2014/main" id="{F5436B27-955B-A446-93F2-90CE8D64D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5496" y="2867532"/>
            <a:ext cx="1299919" cy="1540403"/>
          </a:xfrm>
          <a:prstGeom prst="rect">
            <a:avLst/>
          </a:prstGeom>
        </p:spPr>
      </p:pic>
    </p:spTree>
    <p:extLst>
      <p:ext uri="{BB962C8B-B14F-4D97-AF65-F5344CB8AC3E}">
        <p14:creationId xmlns:p14="http://schemas.microsoft.com/office/powerpoint/2010/main" val="298698441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580C-98CC-7B4F-BA8A-DD18827D5A32}"/>
              </a:ext>
            </a:extLst>
          </p:cNvPr>
          <p:cNvSpPr>
            <a:spLocks noGrp="1"/>
          </p:cNvSpPr>
          <p:nvPr>
            <p:ph type="ctrTitle"/>
          </p:nvPr>
        </p:nvSpPr>
        <p:spPr/>
        <p:txBody>
          <a:bodyPr/>
          <a:lstStyle/>
          <a:p>
            <a:r>
              <a:rPr lang="en-US" dirty="0"/>
              <a:t>Purpose / Aims </a:t>
            </a:r>
          </a:p>
        </p:txBody>
      </p:sp>
      <p:sp>
        <p:nvSpPr>
          <p:cNvPr id="52" name="Subtitle 51">
            <a:extLst>
              <a:ext uri="{FF2B5EF4-FFF2-40B4-BE49-F238E27FC236}">
                <a16:creationId xmlns:a16="http://schemas.microsoft.com/office/drawing/2014/main" id="{BFBB2A4D-2617-8047-874B-53CAB520117F}"/>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6510690-627A-0143-A5DE-510E5DB0526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44" y="1317171"/>
            <a:ext cx="2702891" cy="3202926"/>
          </a:xfrm>
          <a:prstGeom prst="rect">
            <a:avLst/>
          </a:prstGeom>
        </p:spPr>
      </p:pic>
    </p:spTree>
    <p:extLst>
      <p:ext uri="{BB962C8B-B14F-4D97-AF65-F5344CB8AC3E}">
        <p14:creationId xmlns:p14="http://schemas.microsoft.com/office/powerpoint/2010/main" val="109640425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31C36-B7D4-B444-A678-BBF76BD39884}"/>
              </a:ext>
            </a:extLst>
          </p:cNvPr>
          <p:cNvSpPr>
            <a:spLocks noGrp="1"/>
          </p:cNvSpPr>
          <p:nvPr>
            <p:ph type="ctrTitle"/>
          </p:nvPr>
        </p:nvSpPr>
        <p:spPr>
          <a:xfrm>
            <a:off x="3716977" y="320634"/>
            <a:ext cx="6798245" cy="1915780"/>
          </a:xfrm>
        </p:spPr>
        <p:txBody>
          <a:bodyPr>
            <a:normAutofit/>
          </a:bodyPr>
          <a:lstStyle/>
          <a:p>
            <a:r>
              <a:rPr lang="en-US" dirty="0"/>
              <a:t>Section</a:t>
            </a:r>
          </a:p>
        </p:txBody>
      </p:sp>
      <p:sp>
        <p:nvSpPr>
          <p:cNvPr id="5" name="Subtitle 4">
            <a:extLst>
              <a:ext uri="{FF2B5EF4-FFF2-40B4-BE49-F238E27FC236}">
                <a16:creationId xmlns:a16="http://schemas.microsoft.com/office/drawing/2014/main" id="{922B8FB5-95F1-734C-9AB6-1B73CFDFD894}"/>
              </a:ext>
            </a:extLst>
          </p:cNvPr>
          <p:cNvSpPr>
            <a:spLocks noGrp="1"/>
          </p:cNvSpPr>
          <p:nvPr>
            <p:ph type="subTitle" idx="1"/>
          </p:nvPr>
        </p:nvSpPr>
        <p:spPr>
          <a:xfrm>
            <a:off x="3675224" y="2923476"/>
            <a:ext cx="7716818" cy="3482472"/>
          </a:xfrm>
        </p:spPr>
        <p:txBody>
          <a:bodyPr vert="horz" lIns="91440" tIns="45720" rIns="91440" bIns="45720" rtlCol="0" anchor="t">
            <a:normAutofit/>
          </a:bodyPr>
          <a:lstStyle/>
          <a:p>
            <a:r>
              <a:rPr lang="en-US" dirty="0"/>
              <a:t>Text</a:t>
            </a:r>
            <a:endParaRPr lang="en-US" dirty="0">
              <a:ea typeface="+mn-lt"/>
              <a:cs typeface="+mn-lt"/>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34322671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54F318-8B17-154E-BC03-4DF2893D552C}"/>
              </a:ext>
            </a:extLst>
          </p:cNvPr>
          <p:cNvSpPr>
            <a:spLocks noGrp="1"/>
          </p:cNvSpPr>
          <p:nvPr>
            <p:ph type="title"/>
          </p:nvPr>
        </p:nvSpPr>
        <p:spPr/>
        <p:txBody>
          <a:bodyPr/>
          <a:lstStyle/>
          <a:p>
            <a:r>
              <a:rPr lang="en-US" dirty="0"/>
              <a:t>Title</a:t>
            </a:r>
          </a:p>
        </p:txBody>
      </p:sp>
      <p:sp>
        <p:nvSpPr>
          <p:cNvPr id="36" name="Content Placeholder 2">
            <a:extLst>
              <a:ext uri="{FF2B5EF4-FFF2-40B4-BE49-F238E27FC236}">
                <a16:creationId xmlns:a16="http://schemas.microsoft.com/office/drawing/2014/main" id="{6CD5BF39-D91C-4370-A88C-24AB5F95AA30}"/>
              </a:ext>
            </a:extLst>
          </p:cNvPr>
          <p:cNvSpPr>
            <a:spLocks noGrp="1"/>
          </p:cNvSpPr>
          <p:nvPr>
            <p:ph idx="1"/>
          </p:nvPr>
        </p:nvSpPr>
        <p:spPr/>
        <p:txBody>
          <a:bodyPr>
            <a:normAutofit/>
          </a:bodyPr>
          <a:lstStyle/>
          <a:p>
            <a:pPr marL="0" indent="0">
              <a:buNone/>
            </a:pPr>
            <a:r>
              <a:rPr lang="en-US" dirty="0"/>
              <a:t>text</a:t>
            </a:r>
          </a:p>
        </p:txBody>
      </p:sp>
      <p:grpSp>
        <p:nvGrpSpPr>
          <p:cNvPr id="2" name="Group 1">
            <a:extLst>
              <a:ext uri="{FF2B5EF4-FFF2-40B4-BE49-F238E27FC236}">
                <a16:creationId xmlns:a16="http://schemas.microsoft.com/office/drawing/2014/main" id="{B0CD2C78-5588-B246-B44D-236635AADBCD}"/>
              </a:ext>
              <a:ext uri="{C183D7F6-B498-43B3-948B-1728B52AA6E4}">
                <adec:decorative xmlns:adec="http://schemas.microsoft.com/office/drawing/2017/decorative" val="1"/>
              </a:ext>
            </a:extLst>
          </p:cNvPr>
          <p:cNvGrpSpPr/>
          <p:nvPr/>
        </p:nvGrpSpPr>
        <p:grpSpPr>
          <a:xfrm>
            <a:off x="6096001" y="1551035"/>
            <a:ext cx="4385292" cy="4329506"/>
            <a:chOff x="4446335" y="365125"/>
            <a:chExt cx="5915128" cy="5839879"/>
          </a:xfrm>
        </p:grpSpPr>
        <p:sp>
          <p:nvSpPr>
            <p:cNvPr id="6" name="Google Shape;308;p23">
              <a:extLst>
                <a:ext uri="{FF2B5EF4-FFF2-40B4-BE49-F238E27FC236}">
                  <a16:creationId xmlns:a16="http://schemas.microsoft.com/office/drawing/2014/main" id="{E0F35DFA-D51D-7440-9AB4-4D1C30B72BB0}"/>
                </a:ext>
              </a:extLst>
            </p:cNvPr>
            <p:cNvSpPr/>
            <p:nvPr/>
          </p:nvSpPr>
          <p:spPr>
            <a:xfrm>
              <a:off x="4995808" y="3763652"/>
              <a:ext cx="4849372" cy="2441352"/>
            </a:xfrm>
            <a:custGeom>
              <a:avLst/>
              <a:gdLst/>
              <a:ahLst/>
              <a:cxnLst/>
              <a:rect l="l" t="t" r="r" b="b"/>
              <a:pathLst>
                <a:path w="920" h="458" extrusionOk="0">
                  <a:moveTo>
                    <a:pt x="501" y="137"/>
                  </a:moveTo>
                  <a:cubicBezTo>
                    <a:pt x="488" y="139"/>
                    <a:pt x="474" y="140"/>
                    <a:pt x="461" y="140"/>
                  </a:cubicBezTo>
                  <a:cubicBezTo>
                    <a:pt x="392" y="140"/>
                    <a:pt x="328" y="110"/>
                    <a:pt x="284" y="56"/>
                  </a:cubicBezTo>
                  <a:cubicBezTo>
                    <a:pt x="254" y="21"/>
                    <a:pt x="209" y="0"/>
                    <a:pt x="162" y="0"/>
                  </a:cubicBezTo>
                  <a:cubicBezTo>
                    <a:pt x="125" y="0"/>
                    <a:pt x="89" y="13"/>
                    <a:pt x="60" y="37"/>
                  </a:cubicBezTo>
                  <a:cubicBezTo>
                    <a:pt x="28" y="64"/>
                    <a:pt x="8" y="102"/>
                    <a:pt x="4" y="145"/>
                  </a:cubicBezTo>
                  <a:cubicBezTo>
                    <a:pt x="0" y="187"/>
                    <a:pt x="13" y="228"/>
                    <a:pt x="40" y="261"/>
                  </a:cubicBezTo>
                  <a:cubicBezTo>
                    <a:pt x="46" y="268"/>
                    <a:pt x="46" y="268"/>
                    <a:pt x="46" y="268"/>
                  </a:cubicBezTo>
                  <a:cubicBezTo>
                    <a:pt x="150" y="389"/>
                    <a:pt x="301" y="458"/>
                    <a:pt x="461" y="458"/>
                  </a:cubicBezTo>
                  <a:cubicBezTo>
                    <a:pt x="492" y="458"/>
                    <a:pt x="524" y="456"/>
                    <a:pt x="555" y="450"/>
                  </a:cubicBezTo>
                  <a:cubicBezTo>
                    <a:pt x="706" y="424"/>
                    <a:pt x="838" y="336"/>
                    <a:pt x="920" y="210"/>
                  </a:cubicBezTo>
                  <a:cubicBezTo>
                    <a:pt x="892" y="226"/>
                    <a:pt x="860" y="235"/>
                    <a:pt x="827" y="235"/>
                  </a:cubicBezTo>
                  <a:cubicBezTo>
                    <a:pt x="805" y="235"/>
                    <a:pt x="782" y="231"/>
                    <a:pt x="761" y="223"/>
                  </a:cubicBezTo>
                  <a:cubicBezTo>
                    <a:pt x="689" y="197"/>
                    <a:pt x="643" y="131"/>
                    <a:pt x="637" y="59"/>
                  </a:cubicBezTo>
                  <a:cubicBezTo>
                    <a:pt x="603" y="99"/>
                    <a:pt x="554" y="127"/>
                    <a:pt x="501" y="137"/>
                  </a:cubicBezTo>
                  <a:close/>
                </a:path>
              </a:pathLst>
            </a:custGeom>
            <a:solidFill>
              <a:srgbClr val="FFC84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307;p23">
              <a:extLst>
                <a:ext uri="{FF2B5EF4-FFF2-40B4-BE49-F238E27FC236}">
                  <a16:creationId xmlns:a16="http://schemas.microsoft.com/office/drawing/2014/main" id="{4907ABD2-2496-7444-8DBD-F714F87AAE03}"/>
                </a:ext>
              </a:extLst>
            </p:cNvPr>
            <p:cNvSpPr/>
            <p:nvPr/>
          </p:nvSpPr>
          <p:spPr>
            <a:xfrm>
              <a:off x="4446335" y="391196"/>
              <a:ext cx="3495973" cy="4210448"/>
            </a:xfrm>
            <a:custGeom>
              <a:avLst/>
              <a:gdLst/>
              <a:ahLst/>
              <a:cxnLst/>
              <a:rect l="l" t="t" r="r" b="b"/>
              <a:pathLst>
                <a:path w="663" h="790" extrusionOk="0">
                  <a:moveTo>
                    <a:pt x="629" y="251"/>
                  </a:moveTo>
                  <a:cubicBezTo>
                    <a:pt x="654" y="216"/>
                    <a:pt x="663" y="174"/>
                    <a:pt x="656" y="132"/>
                  </a:cubicBezTo>
                  <a:cubicBezTo>
                    <a:pt x="643" y="55"/>
                    <a:pt x="577" y="0"/>
                    <a:pt x="499" y="0"/>
                  </a:cubicBezTo>
                  <a:cubicBezTo>
                    <a:pt x="490" y="0"/>
                    <a:pt x="481" y="1"/>
                    <a:pt x="472" y="2"/>
                  </a:cubicBezTo>
                  <a:cubicBezTo>
                    <a:pt x="328" y="27"/>
                    <a:pt x="202" y="107"/>
                    <a:pt x="117" y="227"/>
                  </a:cubicBezTo>
                  <a:cubicBezTo>
                    <a:pt x="33" y="346"/>
                    <a:pt x="0" y="492"/>
                    <a:pt x="25" y="636"/>
                  </a:cubicBezTo>
                  <a:cubicBezTo>
                    <a:pt x="34" y="690"/>
                    <a:pt x="52" y="742"/>
                    <a:pt x="76" y="790"/>
                  </a:cubicBezTo>
                  <a:cubicBezTo>
                    <a:pt x="76" y="785"/>
                    <a:pt x="76" y="780"/>
                    <a:pt x="77" y="775"/>
                  </a:cubicBezTo>
                  <a:cubicBezTo>
                    <a:pt x="81" y="724"/>
                    <a:pt x="105" y="678"/>
                    <a:pt x="144" y="646"/>
                  </a:cubicBezTo>
                  <a:cubicBezTo>
                    <a:pt x="179" y="617"/>
                    <a:pt x="222" y="602"/>
                    <a:pt x="266" y="602"/>
                  </a:cubicBezTo>
                  <a:cubicBezTo>
                    <a:pt x="295" y="602"/>
                    <a:pt x="323" y="608"/>
                    <a:pt x="349" y="620"/>
                  </a:cubicBezTo>
                  <a:cubicBezTo>
                    <a:pt x="344" y="608"/>
                    <a:pt x="341" y="595"/>
                    <a:pt x="339" y="582"/>
                  </a:cubicBezTo>
                  <a:cubicBezTo>
                    <a:pt x="328" y="521"/>
                    <a:pt x="342" y="460"/>
                    <a:pt x="377" y="410"/>
                  </a:cubicBezTo>
                  <a:cubicBezTo>
                    <a:pt x="413" y="360"/>
                    <a:pt x="466" y="326"/>
                    <a:pt x="526" y="316"/>
                  </a:cubicBezTo>
                  <a:cubicBezTo>
                    <a:pt x="568" y="309"/>
                    <a:pt x="605" y="286"/>
                    <a:pt x="629" y="251"/>
                  </a:cubicBezTo>
                  <a:close/>
                </a:path>
              </a:pathLst>
            </a:custGeom>
            <a:solidFill>
              <a:srgbClr val="0F734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8" name="Google Shape;309;p23">
              <a:extLst>
                <a:ext uri="{FF2B5EF4-FFF2-40B4-BE49-F238E27FC236}">
                  <a16:creationId xmlns:a16="http://schemas.microsoft.com/office/drawing/2014/main" id="{72B18E64-2C54-F04B-9214-C424F80A548C}"/>
                </a:ext>
              </a:extLst>
            </p:cNvPr>
            <p:cNvSpPr/>
            <p:nvPr/>
          </p:nvSpPr>
          <p:spPr>
            <a:xfrm>
              <a:off x="7588286" y="365125"/>
              <a:ext cx="2773177" cy="4480469"/>
            </a:xfrm>
            <a:custGeom>
              <a:avLst/>
              <a:gdLst/>
              <a:ahLst/>
              <a:cxnLst/>
              <a:rect l="l" t="t" r="r" b="b"/>
              <a:pathLst>
                <a:path w="526" h="841" extrusionOk="0">
                  <a:moveTo>
                    <a:pt x="280" y="832"/>
                  </a:moveTo>
                  <a:cubicBezTo>
                    <a:pt x="298" y="838"/>
                    <a:pt x="316" y="841"/>
                    <a:pt x="335" y="841"/>
                  </a:cubicBezTo>
                  <a:cubicBezTo>
                    <a:pt x="401" y="841"/>
                    <a:pt x="461" y="800"/>
                    <a:pt x="484" y="737"/>
                  </a:cubicBezTo>
                  <a:cubicBezTo>
                    <a:pt x="488" y="728"/>
                    <a:pt x="488" y="728"/>
                    <a:pt x="488" y="728"/>
                  </a:cubicBezTo>
                  <a:cubicBezTo>
                    <a:pt x="518" y="641"/>
                    <a:pt x="526" y="546"/>
                    <a:pt x="510" y="454"/>
                  </a:cubicBezTo>
                  <a:cubicBezTo>
                    <a:pt x="466" y="201"/>
                    <a:pt x="254" y="14"/>
                    <a:pt x="0" y="0"/>
                  </a:cubicBezTo>
                  <a:cubicBezTo>
                    <a:pt x="47" y="28"/>
                    <a:pt x="81" y="75"/>
                    <a:pt x="91" y="132"/>
                  </a:cubicBezTo>
                  <a:cubicBezTo>
                    <a:pt x="100" y="182"/>
                    <a:pt x="88" y="232"/>
                    <a:pt x="59" y="274"/>
                  </a:cubicBezTo>
                  <a:cubicBezTo>
                    <a:pt x="46" y="293"/>
                    <a:pt x="29" y="309"/>
                    <a:pt x="11" y="321"/>
                  </a:cubicBezTo>
                  <a:cubicBezTo>
                    <a:pt x="105" y="338"/>
                    <a:pt x="180" y="412"/>
                    <a:pt x="196" y="509"/>
                  </a:cubicBezTo>
                  <a:cubicBezTo>
                    <a:pt x="203" y="549"/>
                    <a:pt x="200" y="590"/>
                    <a:pt x="185" y="628"/>
                  </a:cubicBezTo>
                  <a:cubicBezTo>
                    <a:pt x="156" y="710"/>
                    <a:pt x="198" y="801"/>
                    <a:pt x="280" y="832"/>
                  </a:cubicBezTo>
                  <a:close/>
                </a:path>
              </a:pathLst>
            </a:custGeom>
            <a:solidFill>
              <a:srgbClr val="093F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08461841"/>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2A06-5A43-DE48-A4D2-F6377DD64ABE}"/>
              </a:ext>
            </a:extLst>
          </p:cNvPr>
          <p:cNvSpPr>
            <a:spLocks noGrp="1"/>
          </p:cNvSpPr>
          <p:nvPr>
            <p:ph type="title"/>
          </p:nvPr>
        </p:nvSpPr>
        <p:spPr/>
        <p:txBody>
          <a:bodyPr/>
          <a:lstStyle/>
          <a:p>
            <a:r>
              <a:rPr lang="en-US" dirty="0"/>
              <a:t>Title</a:t>
            </a:r>
          </a:p>
        </p:txBody>
      </p:sp>
      <p:sp>
        <p:nvSpPr>
          <p:cNvPr id="3" name="Content Placeholder 2">
            <a:extLst>
              <a:ext uri="{FF2B5EF4-FFF2-40B4-BE49-F238E27FC236}">
                <a16:creationId xmlns:a16="http://schemas.microsoft.com/office/drawing/2014/main" id="{B3EC3687-FAAA-4147-BFB9-A8E1DF956957}"/>
              </a:ext>
            </a:extLst>
          </p:cNvPr>
          <p:cNvSpPr>
            <a:spLocks noGrp="1"/>
          </p:cNvSpPr>
          <p:nvPr>
            <p:ph idx="1"/>
          </p:nvPr>
        </p:nvSpPr>
        <p:spPr/>
        <p:txBody>
          <a:bodyPr vert="horz" lIns="91440" tIns="45720" rIns="91440" bIns="45720" rtlCol="0" anchor="t">
            <a:normAutofit/>
          </a:bodyPr>
          <a:lstStyle/>
          <a:p>
            <a:pPr marL="0" indent="0">
              <a:buNone/>
            </a:pPr>
            <a:r>
              <a:rPr lang="en-US" sz="4000" dirty="0">
                <a:cs typeface="Calibri"/>
              </a:rPr>
              <a:t>content</a:t>
            </a:r>
          </a:p>
        </p:txBody>
      </p:sp>
      <p:pic>
        <p:nvPicPr>
          <p:cNvPr id="4" name="Picture 3" descr="Icon&#10;&#10;AIM">
            <a:extLst>
              <a:ext uri="{FF2B5EF4-FFF2-40B4-BE49-F238E27FC236}">
                <a16:creationId xmlns:a16="http://schemas.microsoft.com/office/drawing/2014/main" id="{0A907F8C-4F42-F14A-B42B-B4823BDD3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554" y="2718525"/>
            <a:ext cx="886338" cy="909604"/>
          </a:xfrm>
          <a:prstGeom prst="rect">
            <a:avLst/>
          </a:prstGeom>
        </p:spPr>
      </p:pic>
    </p:spTree>
    <p:extLst>
      <p:ext uri="{BB962C8B-B14F-4D97-AF65-F5344CB8AC3E}">
        <p14:creationId xmlns:p14="http://schemas.microsoft.com/office/powerpoint/2010/main" val="2927316187"/>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Google Shape;293;p23">
            <a:extLst>
              <a:ext uri="{FF2B5EF4-FFF2-40B4-BE49-F238E27FC236}">
                <a16:creationId xmlns:a16="http://schemas.microsoft.com/office/drawing/2014/main" id="{7D0B4E6F-DB0C-994B-B4EA-C314097D5EF0}"/>
              </a:ext>
            </a:extLst>
          </p:cNvPr>
          <p:cNvSpPr txBox="1"/>
          <p:nvPr/>
        </p:nvSpPr>
        <p:spPr>
          <a:xfrm>
            <a:off x="7932892" y="1356242"/>
            <a:ext cx="2676068" cy="1114250"/>
          </a:xfrm>
          <a:prstGeom prst="rect">
            <a:avLst/>
          </a:prstGeom>
          <a:noFill/>
          <a:ln>
            <a:noFill/>
          </a:ln>
        </p:spPr>
        <p:txBody>
          <a:bodyPr spcFirstLastPara="1" wrap="square" lIns="91425" tIns="45700" rIns="91425" bIns="45700" anchor="t" anchorCtr="0">
            <a:noAutofit/>
          </a:bodyPr>
          <a:lstStyle/>
          <a:p>
            <a:pPr>
              <a:buClr>
                <a:srgbClr val="262626"/>
              </a:buClr>
              <a:buSzPts val="1200"/>
            </a:pPr>
            <a:r>
              <a:rPr lang="en-US" sz="2400" dirty="0">
                <a:solidFill>
                  <a:srgbClr val="262626"/>
                </a:solidFill>
                <a:ea typeface="Open Sans"/>
                <a:cs typeface="Open Sans"/>
                <a:sym typeface="Open Sans"/>
              </a:rPr>
              <a:t>text</a:t>
            </a:r>
            <a:endParaRPr lang="en-US" sz="2400" dirty="0">
              <a:solidFill>
                <a:srgbClr val="262626"/>
              </a:solidFill>
              <a:ea typeface="Open Sans"/>
              <a:cs typeface="Open Sans"/>
            </a:endParaRPr>
          </a:p>
        </p:txBody>
      </p:sp>
      <p:sp>
        <p:nvSpPr>
          <p:cNvPr id="52" name="Google Shape;294;p23">
            <a:extLst>
              <a:ext uri="{FF2B5EF4-FFF2-40B4-BE49-F238E27FC236}">
                <a16:creationId xmlns:a16="http://schemas.microsoft.com/office/drawing/2014/main" id="{7AE116F7-56A2-894D-8981-41B47204AD3E}"/>
              </a:ext>
            </a:extLst>
          </p:cNvPr>
          <p:cNvSpPr txBox="1"/>
          <p:nvPr/>
        </p:nvSpPr>
        <p:spPr>
          <a:xfrm>
            <a:off x="8512277" y="3498692"/>
            <a:ext cx="3262056" cy="646112"/>
          </a:xfrm>
          <a:prstGeom prst="rect">
            <a:avLst/>
          </a:prstGeom>
          <a:noFill/>
          <a:ln>
            <a:noFill/>
          </a:ln>
        </p:spPr>
        <p:txBody>
          <a:bodyPr spcFirstLastPara="1" wrap="square" lIns="91425" tIns="45700" rIns="91425" bIns="45700" anchor="t" anchorCtr="0">
            <a:noAutofit/>
          </a:bodyPr>
          <a:lstStyle/>
          <a:p>
            <a:pPr lvl="0">
              <a:buClr>
                <a:srgbClr val="262626"/>
              </a:buClr>
              <a:buSzPts val="1200"/>
            </a:pPr>
            <a:r>
              <a:rPr lang="en-US" sz="2400" dirty="0">
                <a:solidFill>
                  <a:srgbClr val="262626"/>
                </a:solidFill>
                <a:ea typeface="Open Sans"/>
                <a:cs typeface="Open Sans"/>
                <a:sym typeface="Open Sans"/>
              </a:rPr>
              <a:t>text</a:t>
            </a:r>
          </a:p>
        </p:txBody>
      </p:sp>
      <p:sp>
        <p:nvSpPr>
          <p:cNvPr id="53" name="Google Shape;295;p23">
            <a:extLst>
              <a:ext uri="{FF2B5EF4-FFF2-40B4-BE49-F238E27FC236}">
                <a16:creationId xmlns:a16="http://schemas.microsoft.com/office/drawing/2014/main" id="{414699D2-6CE7-1E45-9FBC-6C7EA2FC324C}"/>
              </a:ext>
            </a:extLst>
          </p:cNvPr>
          <p:cNvSpPr txBox="1"/>
          <p:nvPr/>
        </p:nvSpPr>
        <p:spPr>
          <a:xfrm>
            <a:off x="7931304" y="5522755"/>
            <a:ext cx="3493845" cy="541729"/>
          </a:xfrm>
          <a:prstGeom prst="rect">
            <a:avLst/>
          </a:prstGeom>
          <a:noFill/>
          <a:ln>
            <a:noFill/>
          </a:ln>
        </p:spPr>
        <p:txBody>
          <a:bodyPr spcFirstLastPara="1" wrap="square" lIns="91425" tIns="45700" rIns="91425" bIns="45700" anchor="t" anchorCtr="0">
            <a:noAutofit/>
          </a:bodyPr>
          <a:lstStyle/>
          <a:p>
            <a:pPr>
              <a:buClr>
                <a:srgbClr val="262626"/>
              </a:buClr>
              <a:buSzPts val="1200"/>
            </a:pPr>
            <a:r>
              <a:rPr lang="en-US" sz="2400" dirty="0">
                <a:solidFill>
                  <a:srgbClr val="262626"/>
                </a:solidFill>
                <a:ea typeface="Open Sans"/>
                <a:cs typeface="Open Sans"/>
                <a:sym typeface="Open Sans"/>
              </a:rPr>
              <a:t>text</a:t>
            </a:r>
            <a:endParaRPr lang="en-US" sz="3600" dirty="0">
              <a:cs typeface="Calibri"/>
            </a:endParaRPr>
          </a:p>
        </p:txBody>
      </p:sp>
      <p:sp>
        <p:nvSpPr>
          <p:cNvPr id="54" name="Google Shape;296;p23">
            <a:extLst>
              <a:ext uri="{FF2B5EF4-FFF2-40B4-BE49-F238E27FC236}">
                <a16:creationId xmlns:a16="http://schemas.microsoft.com/office/drawing/2014/main" id="{C0300B4F-05C1-F542-B495-B010D7E336DD}"/>
              </a:ext>
            </a:extLst>
          </p:cNvPr>
          <p:cNvSpPr txBox="1"/>
          <p:nvPr/>
        </p:nvSpPr>
        <p:spPr>
          <a:xfrm>
            <a:off x="8583767" y="2988341"/>
            <a:ext cx="3352594" cy="460375"/>
          </a:xfrm>
          <a:prstGeom prst="rect">
            <a:avLst/>
          </a:prstGeom>
          <a:noFill/>
          <a:ln>
            <a:noFill/>
          </a:ln>
        </p:spPr>
        <p:txBody>
          <a:bodyPr spcFirstLastPara="1" wrap="square" lIns="0" tIns="0" rIns="0" bIns="0" anchor="t" anchorCtr="0">
            <a:noAutofit/>
          </a:bodyPr>
          <a:lstStyle/>
          <a:p>
            <a:pPr lvl="0">
              <a:buClr>
                <a:srgbClr val="282828"/>
              </a:buClr>
              <a:buSzPts val="2200"/>
            </a:pPr>
            <a:r>
              <a:rPr lang="en-US" sz="3200" b="1" dirty="0">
                <a:solidFill>
                  <a:srgbClr val="00594F"/>
                </a:solidFill>
                <a:ea typeface="Open Sans Semibold"/>
                <a:cs typeface="Open Sans Semibold"/>
                <a:sym typeface="Open Sans SemiBold"/>
              </a:rPr>
              <a:t>Title</a:t>
            </a:r>
            <a:endParaRPr sz="2800" dirty="0">
              <a:solidFill>
                <a:srgbClr val="00594F"/>
              </a:solidFill>
            </a:endParaRPr>
          </a:p>
        </p:txBody>
      </p:sp>
      <p:sp>
        <p:nvSpPr>
          <p:cNvPr id="55" name="Google Shape;297;p23">
            <a:extLst>
              <a:ext uri="{FF2B5EF4-FFF2-40B4-BE49-F238E27FC236}">
                <a16:creationId xmlns:a16="http://schemas.microsoft.com/office/drawing/2014/main" id="{8AC7776E-528C-6343-88F7-B56E0081EF90}"/>
              </a:ext>
            </a:extLst>
          </p:cNvPr>
          <p:cNvSpPr txBox="1"/>
          <p:nvPr/>
        </p:nvSpPr>
        <p:spPr>
          <a:xfrm>
            <a:off x="8020204" y="5044154"/>
            <a:ext cx="1485900" cy="460375"/>
          </a:xfrm>
          <a:prstGeom prst="rect">
            <a:avLst/>
          </a:prstGeom>
          <a:noFill/>
          <a:ln>
            <a:noFill/>
          </a:ln>
        </p:spPr>
        <p:txBody>
          <a:bodyPr spcFirstLastPara="1" wrap="square" lIns="0" tIns="0" rIns="0" bIns="0" anchor="t" anchorCtr="0">
            <a:noAutofit/>
          </a:bodyPr>
          <a:lstStyle/>
          <a:p>
            <a:pPr lvl="0">
              <a:buClr>
                <a:srgbClr val="282828"/>
              </a:buClr>
              <a:buSzPts val="2200"/>
            </a:pPr>
            <a:r>
              <a:rPr lang="en-US" sz="3200" b="1" dirty="0">
                <a:solidFill>
                  <a:srgbClr val="00594F"/>
                </a:solidFill>
                <a:ea typeface="Open Sans Semibold"/>
                <a:cs typeface="Open Sans Semibold"/>
                <a:sym typeface="Open Sans SemiBold"/>
              </a:rPr>
              <a:t>Title</a:t>
            </a:r>
            <a:endParaRPr sz="2800" dirty="0">
              <a:solidFill>
                <a:srgbClr val="00594F"/>
              </a:solidFill>
            </a:endParaRPr>
          </a:p>
        </p:txBody>
      </p:sp>
      <p:sp>
        <p:nvSpPr>
          <p:cNvPr id="56" name="Google Shape;298;p23">
            <a:extLst>
              <a:ext uri="{FF2B5EF4-FFF2-40B4-BE49-F238E27FC236}">
                <a16:creationId xmlns:a16="http://schemas.microsoft.com/office/drawing/2014/main" id="{40E7A576-3388-6F4C-B5FA-042CE58BFF72}"/>
              </a:ext>
            </a:extLst>
          </p:cNvPr>
          <p:cNvSpPr txBox="1"/>
          <p:nvPr/>
        </p:nvSpPr>
        <p:spPr>
          <a:xfrm>
            <a:off x="8020204" y="886491"/>
            <a:ext cx="1570037" cy="4603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n-US" sz="3200" b="1" i="0" u="none" dirty="0">
                <a:solidFill>
                  <a:srgbClr val="00594F"/>
                </a:solidFill>
                <a:ea typeface="Open Sans Semibold"/>
                <a:cs typeface="Open Sans Semibold"/>
                <a:sym typeface="Open Sans SemiBold"/>
              </a:rPr>
              <a:t>Title</a:t>
            </a:r>
            <a:endParaRPr sz="2800" dirty="0">
              <a:solidFill>
                <a:srgbClr val="00594F"/>
              </a:solidFill>
            </a:endParaRPr>
          </a:p>
        </p:txBody>
      </p:sp>
      <p:sp>
        <p:nvSpPr>
          <p:cNvPr id="58" name="Google Shape;301;p23">
            <a:extLst>
              <a:ext uri="{FF2B5EF4-FFF2-40B4-BE49-F238E27FC236}">
                <a16:creationId xmlns:a16="http://schemas.microsoft.com/office/drawing/2014/main" id="{67F79C55-2931-6A41-BD8B-86FA6A5FAA22}"/>
              </a:ext>
              <a:ext uri="{C183D7F6-B498-43B3-948B-1728B52AA6E4}">
                <adec:decorative xmlns:adec="http://schemas.microsoft.com/office/drawing/2017/decorative" val="1"/>
              </a:ext>
            </a:extLst>
          </p:cNvPr>
          <p:cNvSpPr/>
          <p:nvPr/>
        </p:nvSpPr>
        <p:spPr>
          <a:xfrm>
            <a:off x="6926417" y="925512"/>
            <a:ext cx="895350" cy="890587"/>
          </a:xfrm>
          <a:prstGeom prst="ellipse">
            <a:avLst/>
          </a:prstGeom>
          <a:solidFill>
            <a:srgbClr val="0F734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1" i="0" u="none">
              <a:solidFill>
                <a:schemeClr val="dk1"/>
              </a:solidFill>
              <a:latin typeface="+mj-lt"/>
              <a:ea typeface="Calibri"/>
              <a:cs typeface="Calibri"/>
              <a:sym typeface="Calibri"/>
            </a:endParaRPr>
          </a:p>
        </p:txBody>
      </p:sp>
      <p:sp>
        <p:nvSpPr>
          <p:cNvPr id="59" name="Google Shape;302;p23">
            <a:extLst>
              <a:ext uri="{FF2B5EF4-FFF2-40B4-BE49-F238E27FC236}">
                <a16:creationId xmlns:a16="http://schemas.microsoft.com/office/drawing/2014/main" id="{6F5DD3E6-DE16-DC4D-A57A-3E93B16FABDB}"/>
              </a:ext>
            </a:extLst>
          </p:cNvPr>
          <p:cNvSpPr txBox="1"/>
          <p:nvPr/>
        </p:nvSpPr>
        <p:spPr>
          <a:xfrm>
            <a:off x="7095845" y="942895"/>
            <a:ext cx="558800" cy="8445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4400"/>
              <a:buFont typeface="Montserrat"/>
              <a:buNone/>
            </a:pPr>
            <a:r>
              <a:rPr lang="en-US" sz="5400" b="1" i="0" u="none">
                <a:solidFill>
                  <a:srgbClr val="FFFFFF"/>
                </a:solidFill>
                <a:latin typeface="+mj-lt"/>
                <a:ea typeface="Montserrat"/>
                <a:cs typeface="Montserrat"/>
                <a:sym typeface="Montserrat"/>
              </a:rPr>
              <a:t>1</a:t>
            </a:r>
            <a:endParaRPr sz="2400" b="1">
              <a:latin typeface="+mj-lt"/>
            </a:endParaRPr>
          </a:p>
        </p:txBody>
      </p:sp>
      <p:sp>
        <p:nvSpPr>
          <p:cNvPr id="61" name="Google Shape;299;p23">
            <a:extLst>
              <a:ext uri="{FF2B5EF4-FFF2-40B4-BE49-F238E27FC236}">
                <a16:creationId xmlns:a16="http://schemas.microsoft.com/office/drawing/2014/main" id="{5A71BFD6-6CD0-E248-B89F-E224FDE90472}"/>
              </a:ext>
              <a:ext uri="{C183D7F6-B498-43B3-948B-1728B52AA6E4}">
                <adec:decorative xmlns:adec="http://schemas.microsoft.com/office/drawing/2017/decorative" val="1"/>
              </a:ext>
            </a:extLst>
          </p:cNvPr>
          <p:cNvSpPr/>
          <p:nvPr/>
        </p:nvSpPr>
        <p:spPr>
          <a:xfrm>
            <a:off x="7494742" y="3028950"/>
            <a:ext cx="889000" cy="890587"/>
          </a:xfrm>
          <a:prstGeom prst="ellipse">
            <a:avLst/>
          </a:prstGeom>
          <a:solidFill>
            <a:srgbClr val="FFC84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1" i="0" u="none">
              <a:solidFill>
                <a:schemeClr val="dk1"/>
              </a:solidFill>
              <a:latin typeface="+mj-lt"/>
              <a:ea typeface="Calibri"/>
              <a:cs typeface="Calibri"/>
              <a:sym typeface="Calibri"/>
            </a:endParaRPr>
          </a:p>
        </p:txBody>
      </p:sp>
      <p:sp>
        <p:nvSpPr>
          <p:cNvPr id="62" name="Google Shape;303;p23">
            <a:extLst>
              <a:ext uri="{FF2B5EF4-FFF2-40B4-BE49-F238E27FC236}">
                <a16:creationId xmlns:a16="http://schemas.microsoft.com/office/drawing/2014/main" id="{62950F94-05EA-D24F-ACC1-93627BA96FEB}"/>
              </a:ext>
            </a:extLst>
          </p:cNvPr>
          <p:cNvSpPr txBox="1"/>
          <p:nvPr/>
        </p:nvSpPr>
        <p:spPr>
          <a:xfrm>
            <a:off x="7619994" y="3058728"/>
            <a:ext cx="676275" cy="8445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4400"/>
              <a:buFont typeface="Montserrat"/>
              <a:buNone/>
            </a:pPr>
            <a:r>
              <a:rPr lang="en-US" sz="5400" b="1" i="0" u="none" dirty="0">
                <a:solidFill>
                  <a:srgbClr val="00594F"/>
                </a:solidFill>
                <a:latin typeface="+mj-lt"/>
                <a:ea typeface="Montserrat"/>
                <a:cs typeface="Montserrat"/>
                <a:sym typeface="Montserrat"/>
              </a:rPr>
              <a:t>2</a:t>
            </a:r>
            <a:endParaRPr sz="2400" b="1" dirty="0">
              <a:solidFill>
                <a:srgbClr val="00594F"/>
              </a:solidFill>
              <a:latin typeface="+mj-lt"/>
            </a:endParaRPr>
          </a:p>
        </p:txBody>
      </p:sp>
      <p:sp>
        <p:nvSpPr>
          <p:cNvPr id="64" name="Google Shape;300;p23">
            <a:extLst>
              <a:ext uri="{FF2B5EF4-FFF2-40B4-BE49-F238E27FC236}">
                <a16:creationId xmlns:a16="http://schemas.microsoft.com/office/drawing/2014/main" id="{085021A8-4A15-0A4D-B5CE-60B4DE7E81E7}"/>
              </a:ext>
              <a:ext uri="{C183D7F6-B498-43B3-948B-1728B52AA6E4}">
                <adec:decorative xmlns:adec="http://schemas.microsoft.com/office/drawing/2017/decorative" val="1"/>
              </a:ext>
            </a:extLst>
          </p:cNvPr>
          <p:cNvSpPr/>
          <p:nvPr/>
        </p:nvSpPr>
        <p:spPr>
          <a:xfrm>
            <a:off x="6926417" y="5081587"/>
            <a:ext cx="895350" cy="890587"/>
          </a:xfrm>
          <a:prstGeom prst="ellipse">
            <a:avLst/>
          </a:prstGeom>
          <a:solidFill>
            <a:srgbClr val="093F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1" i="0" u="none">
              <a:solidFill>
                <a:schemeClr val="dk1"/>
              </a:solidFill>
              <a:latin typeface="+mj-lt"/>
              <a:ea typeface="Calibri"/>
              <a:cs typeface="Calibri"/>
              <a:sym typeface="Calibri"/>
            </a:endParaRPr>
          </a:p>
        </p:txBody>
      </p:sp>
      <p:sp>
        <p:nvSpPr>
          <p:cNvPr id="65" name="Google Shape;304;p23">
            <a:extLst>
              <a:ext uri="{FF2B5EF4-FFF2-40B4-BE49-F238E27FC236}">
                <a16:creationId xmlns:a16="http://schemas.microsoft.com/office/drawing/2014/main" id="{6D9CE0FB-F54E-9848-AD3F-711429D1FC61}"/>
              </a:ext>
            </a:extLst>
          </p:cNvPr>
          <p:cNvSpPr txBox="1"/>
          <p:nvPr/>
        </p:nvSpPr>
        <p:spPr>
          <a:xfrm>
            <a:off x="7074817" y="5101913"/>
            <a:ext cx="671512" cy="8445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4400"/>
              <a:buFont typeface="Montserrat"/>
              <a:buNone/>
            </a:pPr>
            <a:r>
              <a:rPr lang="en-US" sz="5400" b="1" i="0" u="none">
                <a:solidFill>
                  <a:srgbClr val="FFFFFF"/>
                </a:solidFill>
                <a:latin typeface="+mj-lt"/>
                <a:ea typeface="Montserrat"/>
                <a:cs typeface="Montserrat"/>
                <a:sym typeface="Montserrat"/>
              </a:rPr>
              <a:t>3</a:t>
            </a:r>
            <a:endParaRPr sz="2400" b="1">
              <a:latin typeface="+mj-lt"/>
            </a:endParaRPr>
          </a:p>
        </p:txBody>
      </p:sp>
      <p:sp>
        <p:nvSpPr>
          <p:cNvPr id="66" name="Google Shape;305;p23">
            <a:extLst>
              <a:ext uri="{FF2B5EF4-FFF2-40B4-BE49-F238E27FC236}">
                <a16:creationId xmlns:a16="http://schemas.microsoft.com/office/drawing/2014/main" id="{2E673568-CFC1-4545-AD58-916E8CC5FF0E}"/>
              </a:ext>
              <a:ext uri="{C183D7F6-B498-43B3-948B-1728B52AA6E4}">
                <adec:decorative xmlns:adec="http://schemas.microsoft.com/office/drawing/2017/decorative" val="1"/>
              </a:ext>
            </a:extLst>
          </p:cNvPr>
          <p:cNvSpPr/>
          <p:nvPr/>
        </p:nvSpPr>
        <p:spPr>
          <a:xfrm>
            <a:off x="7602692" y="1860550"/>
            <a:ext cx="322262" cy="1063625"/>
          </a:xfrm>
          <a:custGeom>
            <a:avLst/>
            <a:gdLst/>
            <a:ahLst/>
            <a:cxnLst/>
            <a:rect l="l" t="t" r="r" b="b"/>
            <a:pathLst>
              <a:path w="71" h="234" extrusionOk="0">
                <a:moveTo>
                  <a:pt x="65" y="234"/>
                </a:moveTo>
                <a:cubicBezTo>
                  <a:pt x="63" y="234"/>
                  <a:pt x="61" y="232"/>
                  <a:pt x="61" y="229"/>
                </a:cubicBezTo>
                <a:cubicBezTo>
                  <a:pt x="50" y="153"/>
                  <a:pt x="30" y="78"/>
                  <a:pt x="1" y="7"/>
                </a:cubicBezTo>
                <a:cubicBezTo>
                  <a:pt x="0" y="5"/>
                  <a:pt x="1" y="2"/>
                  <a:pt x="3" y="1"/>
                </a:cubicBezTo>
                <a:cubicBezTo>
                  <a:pt x="6" y="0"/>
                  <a:pt x="9" y="1"/>
                  <a:pt x="10" y="4"/>
                </a:cubicBezTo>
                <a:cubicBezTo>
                  <a:pt x="40" y="75"/>
                  <a:pt x="60" y="151"/>
                  <a:pt x="70" y="228"/>
                </a:cubicBezTo>
                <a:cubicBezTo>
                  <a:pt x="71" y="231"/>
                  <a:pt x="69" y="233"/>
                  <a:pt x="66" y="234"/>
                </a:cubicBezTo>
                <a:cubicBezTo>
                  <a:pt x="66" y="234"/>
                  <a:pt x="66" y="234"/>
                  <a:pt x="65" y="234"/>
                </a:cubicBezTo>
                <a:close/>
              </a:path>
            </a:pathLst>
          </a:custGeom>
          <a:solidFill>
            <a:srgbClr val="0059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7" name="Google Shape;306;p23">
            <a:extLst>
              <a:ext uri="{FF2B5EF4-FFF2-40B4-BE49-F238E27FC236}">
                <a16:creationId xmlns:a16="http://schemas.microsoft.com/office/drawing/2014/main" id="{E94D5FC3-4063-EA46-A710-3BCD2767FB77}"/>
              </a:ext>
              <a:ext uri="{C183D7F6-B498-43B3-948B-1728B52AA6E4}">
                <adec:decorative xmlns:adec="http://schemas.microsoft.com/office/drawing/2017/decorative" val="1"/>
              </a:ext>
            </a:extLst>
          </p:cNvPr>
          <p:cNvSpPr/>
          <p:nvPr/>
        </p:nvSpPr>
        <p:spPr>
          <a:xfrm>
            <a:off x="7602692" y="4005262"/>
            <a:ext cx="322262" cy="1058862"/>
          </a:xfrm>
          <a:custGeom>
            <a:avLst/>
            <a:gdLst/>
            <a:ahLst/>
            <a:cxnLst/>
            <a:rect l="l" t="t" r="r" b="b"/>
            <a:pathLst>
              <a:path w="71" h="233" extrusionOk="0">
                <a:moveTo>
                  <a:pt x="5" y="233"/>
                </a:moveTo>
                <a:cubicBezTo>
                  <a:pt x="5" y="233"/>
                  <a:pt x="4" y="233"/>
                  <a:pt x="3" y="233"/>
                </a:cubicBezTo>
                <a:cubicBezTo>
                  <a:pt x="1" y="232"/>
                  <a:pt x="0" y="229"/>
                  <a:pt x="1" y="226"/>
                </a:cubicBezTo>
                <a:cubicBezTo>
                  <a:pt x="30" y="155"/>
                  <a:pt x="50" y="81"/>
                  <a:pt x="61" y="4"/>
                </a:cubicBezTo>
                <a:cubicBezTo>
                  <a:pt x="61" y="2"/>
                  <a:pt x="63" y="0"/>
                  <a:pt x="66" y="0"/>
                </a:cubicBezTo>
                <a:cubicBezTo>
                  <a:pt x="69" y="0"/>
                  <a:pt x="71" y="3"/>
                  <a:pt x="70" y="6"/>
                </a:cubicBezTo>
                <a:cubicBezTo>
                  <a:pt x="60" y="83"/>
                  <a:pt x="40" y="158"/>
                  <a:pt x="10" y="230"/>
                </a:cubicBezTo>
                <a:cubicBezTo>
                  <a:pt x="9" y="232"/>
                  <a:pt x="7" y="233"/>
                  <a:pt x="5" y="233"/>
                </a:cubicBezTo>
                <a:close/>
              </a:path>
            </a:pathLst>
          </a:custGeom>
          <a:solidFill>
            <a:srgbClr val="0059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1" name="Google Shape;308;p23">
            <a:extLst>
              <a:ext uri="{FF2B5EF4-FFF2-40B4-BE49-F238E27FC236}">
                <a16:creationId xmlns:a16="http://schemas.microsoft.com/office/drawing/2014/main" id="{1DBF67FB-EED4-BE46-8F98-A81308840A41}"/>
              </a:ext>
              <a:ext uri="{C183D7F6-B498-43B3-948B-1728B52AA6E4}">
                <adec:decorative xmlns:adec="http://schemas.microsoft.com/office/drawing/2017/decorative" val="1"/>
              </a:ext>
            </a:extLst>
          </p:cNvPr>
          <p:cNvSpPr/>
          <p:nvPr/>
        </p:nvSpPr>
        <p:spPr>
          <a:xfrm>
            <a:off x="1263951" y="3932971"/>
            <a:ext cx="4849372" cy="2441352"/>
          </a:xfrm>
          <a:custGeom>
            <a:avLst/>
            <a:gdLst/>
            <a:ahLst/>
            <a:cxnLst/>
            <a:rect l="l" t="t" r="r" b="b"/>
            <a:pathLst>
              <a:path w="920" h="458" extrusionOk="0">
                <a:moveTo>
                  <a:pt x="501" y="137"/>
                </a:moveTo>
                <a:cubicBezTo>
                  <a:pt x="488" y="139"/>
                  <a:pt x="474" y="140"/>
                  <a:pt x="461" y="140"/>
                </a:cubicBezTo>
                <a:cubicBezTo>
                  <a:pt x="392" y="140"/>
                  <a:pt x="328" y="110"/>
                  <a:pt x="284" y="56"/>
                </a:cubicBezTo>
                <a:cubicBezTo>
                  <a:pt x="254" y="21"/>
                  <a:pt x="209" y="0"/>
                  <a:pt x="162" y="0"/>
                </a:cubicBezTo>
                <a:cubicBezTo>
                  <a:pt x="125" y="0"/>
                  <a:pt x="89" y="13"/>
                  <a:pt x="60" y="37"/>
                </a:cubicBezTo>
                <a:cubicBezTo>
                  <a:pt x="28" y="64"/>
                  <a:pt x="8" y="102"/>
                  <a:pt x="4" y="145"/>
                </a:cubicBezTo>
                <a:cubicBezTo>
                  <a:pt x="0" y="187"/>
                  <a:pt x="13" y="228"/>
                  <a:pt x="40" y="261"/>
                </a:cubicBezTo>
                <a:cubicBezTo>
                  <a:pt x="46" y="268"/>
                  <a:pt x="46" y="268"/>
                  <a:pt x="46" y="268"/>
                </a:cubicBezTo>
                <a:cubicBezTo>
                  <a:pt x="150" y="389"/>
                  <a:pt x="301" y="458"/>
                  <a:pt x="461" y="458"/>
                </a:cubicBezTo>
                <a:cubicBezTo>
                  <a:pt x="492" y="458"/>
                  <a:pt x="524" y="456"/>
                  <a:pt x="555" y="450"/>
                </a:cubicBezTo>
                <a:cubicBezTo>
                  <a:pt x="706" y="424"/>
                  <a:pt x="838" y="336"/>
                  <a:pt x="920" y="210"/>
                </a:cubicBezTo>
                <a:cubicBezTo>
                  <a:pt x="892" y="226"/>
                  <a:pt x="860" y="235"/>
                  <a:pt x="827" y="235"/>
                </a:cubicBezTo>
                <a:cubicBezTo>
                  <a:pt x="805" y="235"/>
                  <a:pt x="782" y="231"/>
                  <a:pt x="761" y="223"/>
                </a:cubicBezTo>
                <a:cubicBezTo>
                  <a:pt x="689" y="197"/>
                  <a:pt x="643" y="131"/>
                  <a:pt x="637" y="59"/>
                </a:cubicBezTo>
                <a:cubicBezTo>
                  <a:pt x="603" y="99"/>
                  <a:pt x="554" y="127"/>
                  <a:pt x="501" y="137"/>
                </a:cubicBezTo>
                <a:close/>
              </a:path>
            </a:pathLst>
          </a:custGeom>
          <a:solidFill>
            <a:srgbClr val="FFC84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 name="Google Shape;307;p23">
            <a:extLst>
              <a:ext uri="{FF2B5EF4-FFF2-40B4-BE49-F238E27FC236}">
                <a16:creationId xmlns:a16="http://schemas.microsoft.com/office/drawing/2014/main" id="{A5800805-4547-424C-A834-08FC0D77F360}"/>
              </a:ext>
              <a:ext uri="{C183D7F6-B498-43B3-948B-1728B52AA6E4}">
                <adec:decorative xmlns:adec="http://schemas.microsoft.com/office/drawing/2017/decorative" val="1"/>
              </a:ext>
            </a:extLst>
          </p:cNvPr>
          <p:cNvSpPr/>
          <p:nvPr/>
        </p:nvSpPr>
        <p:spPr>
          <a:xfrm>
            <a:off x="714478" y="560515"/>
            <a:ext cx="3495973" cy="4210448"/>
          </a:xfrm>
          <a:custGeom>
            <a:avLst/>
            <a:gdLst/>
            <a:ahLst/>
            <a:cxnLst/>
            <a:rect l="l" t="t" r="r" b="b"/>
            <a:pathLst>
              <a:path w="663" h="790" extrusionOk="0">
                <a:moveTo>
                  <a:pt x="629" y="251"/>
                </a:moveTo>
                <a:cubicBezTo>
                  <a:pt x="654" y="216"/>
                  <a:pt x="663" y="174"/>
                  <a:pt x="656" y="132"/>
                </a:cubicBezTo>
                <a:cubicBezTo>
                  <a:pt x="643" y="55"/>
                  <a:pt x="577" y="0"/>
                  <a:pt x="499" y="0"/>
                </a:cubicBezTo>
                <a:cubicBezTo>
                  <a:pt x="490" y="0"/>
                  <a:pt x="481" y="1"/>
                  <a:pt x="472" y="2"/>
                </a:cubicBezTo>
                <a:cubicBezTo>
                  <a:pt x="328" y="27"/>
                  <a:pt x="202" y="107"/>
                  <a:pt x="117" y="227"/>
                </a:cubicBezTo>
                <a:cubicBezTo>
                  <a:pt x="33" y="346"/>
                  <a:pt x="0" y="492"/>
                  <a:pt x="25" y="636"/>
                </a:cubicBezTo>
                <a:cubicBezTo>
                  <a:pt x="34" y="690"/>
                  <a:pt x="52" y="742"/>
                  <a:pt x="76" y="790"/>
                </a:cubicBezTo>
                <a:cubicBezTo>
                  <a:pt x="76" y="785"/>
                  <a:pt x="76" y="780"/>
                  <a:pt x="77" y="775"/>
                </a:cubicBezTo>
                <a:cubicBezTo>
                  <a:pt x="81" y="724"/>
                  <a:pt x="105" y="678"/>
                  <a:pt x="144" y="646"/>
                </a:cubicBezTo>
                <a:cubicBezTo>
                  <a:pt x="179" y="617"/>
                  <a:pt x="222" y="602"/>
                  <a:pt x="266" y="602"/>
                </a:cubicBezTo>
                <a:cubicBezTo>
                  <a:pt x="295" y="602"/>
                  <a:pt x="323" y="608"/>
                  <a:pt x="349" y="620"/>
                </a:cubicBezTo>
                <a:cubicBezTo>
                  <a:pt x="344" y="608"/>
                  <a:pt x="341" y="595"/>
                  <a:pt x="339" y="582"/>
                </a:cubicBezTo>
                <a:cubicBezTo>
                  <a:pt x="328" y="521"/>
                  <a:pt x="342" y="460"/>
                  <a:pt x="377" y="410"/>
                </a:cubicBezTo>
                <a:cubicBezTo>
                  <a:pt x="413" y="360"/>
                  <a:pt x="466" y="326"/>
                  <a:pt x="526" y="316"/>
                </a:cubicBezTo>
                <a:cubicBezTo>
                  <a:pt x="568" y="309"/>
                  <a:pt x="605" y="286"/>
                  <a:pt x="629" y="251"/>
                </a:cubicBezTo>
                <a:close/>
              </a:path>
            </a:pathLst>
          </a:custGeom>
          <a:solidFill>
            <a:srgbClr val="0F734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7" name="Google Shape;309;p23">
            <a:extLst>
              <a:ext uri="{FF2B5EF4-FFF2-40B4-BE49-F238E27FC236}">
                <a16:creationId xmlns:a16="http://schemas.microsoft.com/office/drawing/2014/main" id="{9E1777F0-8D15-F343-8E07-789FAE5B68AB}"/>
              </a:ext>
              <a:ext uri="{C183D7F6-B498-43B3-948B-1728B52AA6E4}">
                <adec:decorative xmlns:adec="http://schemas.microsoft.com/office/drawing/2017/decorative" val="1"/>
              </a:ext>
            </a:extLst>
          </p:cNvPr>
          <p:cNvSpPr/>
          <p:nvPr/>
        </p:nvSpPr>
        <p:spPr>
          <a:xfrm>
            <a:off x="3856429" y="534444"/>
            <a:ext cx="2773177" cy="4480469"/>
          </a:xfrm>
          <a:custGeom>
            <a:avLst/>
            <a:gdLst/>
            <a:ahLst/>
            <a:cxnLst/>
            <a:rect l="l" t="t" r="r" b="b"/>
            <a:pathLst>
              <a:path w="526" h="841" extrusionOk="0">
                <a:moveTo>
                  <a:pt x="280" y="832"/>
                </a:moveTo>
                <a:cubicBezTo>
                  <a:pt x="298" y="838"/>
                  <a:pt x="316" y="841"/>
                  <a:pt x="335" y="841"/>
                </a:cubicBezTo>
                <a:cubicBezTo>
                  <a:pt x="401" y="841"/>
                  <a:pt x="461" y="800"/>
                  <a:pt x="484" y="737"/>
                </a:cubicBezTo>
                <a:cubicBezTo>
                  <a:pt x="488" y="728"/>
                  <a:pt x="488" y="728"/>
                  <a:pt x="488" y="728"/>
                </a:cubicBezTo>
                <a:cubicBezTo>
                  <a:pt x="518" y="641"/>
                  <a:pt x="526" y="546"/>
                  <a:pt x="510" y="454"/>
                </a:cubicBezTo>
                <a:cubicBezTo>
                  <a:pt x="466" y="201"/>
                  <a:pt x="254" y="14"/>
                  <a:pt x="0" y="0"/>
                </a:cubicBezTo>
                <a:cubicBezTo>
                  <a:pt x="47" y="28"/>
                  <a:pt x="81" y="75"/>
                  <a:pt x="91" y="132"/>
                </a:cubicBezTo>
                <a:cubicBezTo>
                  <a:pt x="100" y="182"/>
                  <a:pt x="88" y="232"/>
                  <a:pt x="59" y="274"/>
                </a:cubicBezTo>
                <a:cubicBezTo>
                  <a:pt x="46" y="293"/>
                  <a:pt x="29" y="309"/>
                  <a:pt x="11" y="321"/>
                </a:cubicBezTo>
                <a:cubicBezTo>
                  <a:pt x="105" y="338"/>
                  <a:pt x="180" y="412"/>
                  <a:pt x="196" y="509"/>
                </a:cubicBezTo>
                <a:cubicBezTo>
                  <a:pt x="203" y="549"/>
                  <a:pt x="200" y="590"/>
                  <a:pt x="185" y="628"/>
                </a:cubicBezTo>
                <a:cubicBezTo>
                  <a:pt x="156" y="710"/>
                  <a:pt x="198" y="801"/>
                  <a:pt x="280" y="832"/>
                </a:cubicBezTo>
                <a:close/>
              </a:path>
            </a:pathLst>
          </a:custGeom>
          <a:solidFill>
            <a:srgbClr val="093F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8" name="Google Shape;310;p23">
            <a:extLst>
              <a:ext uri="{FF2B5EF4-FFF2-40B4-BE49-F238E27FC236}">
                <a16:creationId xmlns:a16="http://schemas.microsoft.com/office/drawing/2014/main" id="{9F31880C-7C50-014B-9F11-38228AEC3E09}"/>
              </a:ext>
              <a:ext uri="{C183D7F6-B498-43B3-948B-1728B52AA6E4}">
                <adec:decorative xmlns:adec="http://schemas.microsoft.com/office/drawing/2017/decorative" val="1"/>
              </a:ext>
            </a:extLst>
          </p:cNvPr>
          <p:cNvSpPr txBox="1"/>
          <p:nvPr/>
        </p:nvSpPr>
        <p:spPr>
          <a:xfrm>
            <a:off x="3504249" y="2324024"/>
            <a:ext cx="1843" cy="1862"/>
          </a:xfrm>
          <a:prstGeom prst="rect">
            <a:avLst/>
          </a:prstGeom>
          <a:solidFill>
            <a:srgbClr val="F25F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9" name="Google Shape;311;p23">
            <a:extLst>
              <a:ext uri="{FF2B5EF4-FFF2-40B4-BE49-F238E27FC236}">
                <a16:creationId xmlns:a16="http://schemas.microsoft.com/office/drawing/2014/main" id="{267D3CE3-AF25-C149-8C29-37FBBCF8C2A0}"/>
              </a:ext>
              <a:ext uri="{C183D7F6-B498-43B3-948B-1728B52AA6E4}">
                <adec:decorative xmlns:adec="http://schemas.microsoft.com/office/drawing/2017/decorative" val="1"/>
              </a:ext>
            </a:extLst>
          </p:cNvPr>
          <p:cNvSpPr txBox="1"/>
          <p:nvPr/>
        </p:nvSpPr>
        <p:spPr>
          <a:xfrm>
            <a:off x="3187104" y="491613"/>
            <a:ext cx="1843" cy="1862"/>
          </a:xfrm>
          <a:prstGeom prst="rect">
            <a:avLst/>
          </a:prstGeom>
          <a:solidFill>
            <a:srgbClr val="F25F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66B699DA-58D1-094B-A4F8-52EF2DAB9E77}"/>
              </a:ext>
            </a:extLst>
          </p:cNvPr>
          <p:cNvSpPr/>
          <p:nvPr/>
        </p:nvSpPr>
        <p:spPr>
          <a:xfrm>
            <a:off x="2318990" y="3717142"/>
            <a:ext cx="2760861" cy="461665"/>
          </a:xfrm>
          <a:prstGeom prst="rect">
            <a:avLst/>
          </a:prstGeom>
        </p:spPr>
        <p:txBody>
          <a:bodyPr wrap="square">
            <a:spAutoFit/>
          </a:bodyPr>
          <a:lstStyle/>
          <a:p>
            <a:pPr algn="ctr"/>
            <a:r>
              <a:rPr lang="en-US" sz="2400" b="1"/>
              <a:t>STUDENTS</a:t>
            </a:r>
            <a:endParaRPr lang="en-US" sz="3200" b="1"/>
          </a:p>
        </p:txBody>
      </p:sp>
      <p:pic>
        <p:nvPicPr>
          <p:cNvPr id="95" name="Picture 94">
            <a:extLst>
              <a:ext uri="{FF2B5EF4-FFF2-40B4-BE49-F238E27FC236}">
                <a16:creationId xmlns:a16="http://schemas.microsoft.com/office/drawing/2014/main" id="{F03FAF5F-348B-2A40-BC0F-D2BE505D1A9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268" y="1163251"/>
            <a:ext cx="1101853" cy="1305696"/>
          </a:xfrm>
          <a:prstGeom prst="rect">
            <a:avLst/>
          </a:prstGeom>
        </p:spPr>
      </p:pic>
      <p:sp>
        <p:nvSpPr>
          <p:cNvPr id="96" name="Google Shape;298;p23">
            <a:extLst>
              <a:ext uri="{FF2B5EF4-FFF2-40B4-BE49-F238E27FC236}">
                <a16:creationId xmlns:a16="http://schemas.microsoft.com/office/drawing/2014/main" id="{8CAD3E1B-AC80-EE4B-9BD5-CB0A9976CB2E}"/>
              </a:ext>
            </a:extLst>
          </p:cNvPr>
          <p:cNvSpPr txBox="1"/>
          <p:nvPr/>
        </p:nvSpPr>
        <p:spPr>
          <a:xfrm>
            <a:off x="1237290" y="2435551"/>
            <a:ext cx="1570037" cy="4603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n-US" sz="3200" b="1" i="0" u="none" dirty="0">
                <a:solidFill>
                  <a:schemeClr val="bg1"/>
                </a:solidFill>
                <a:ea typeface="Open Sans Semibold"/>
                <a:cs typeface="Open Sans Semibold"/>
                <a:sym typeface="Open Sans SemiBold"/>
              </a:rPr>
              <a:t>text</a:t>
            </a:r>
            <a:endParaRPr sz="2800" dirty="0">
              <a:solidFill>
                <a:schemeClr val="bg1"/>
              </a:solidFill>
            </a:endParaRPr>
          </a:p>
        </p:txBody>
      </p:sp>
      <p:sp>
        <p:nvSpPr>
          <p:cNvPr id="97" name="Google Shape;296;p23">
            <a:extLst>
              <a:ext uri="{FF2B5EF4-FFF2-40B4-BE49-F238E27FC236}">
                <a16:creationId xmlns:a16="http://schemas.microsoft.com/office/drawing/2014/main" id="{A42A61CE-8616-874D-A49A-2EB9EB151C7F}"/>
              </a:ext>
            </a:extLst>
          </p:cNvPr>
          <p:cNvSpPr txBox="1"/>
          <p:nvPr/>
        </p:nvSpPr>
        <p:spPr>
          <a:xfrm>
            <a:off x="3034554" y="5033096"/>
            <a:ext cx="1557053" cy="869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n-US" sz="3200" b="1" i="0" u="none" dirty="0">
                <a:solidFill>
                  <a:srgbClr val="00594F"/>
                </a:solidFill>
                <a:ea typeface="Open Sans Semibold"/>
                <a:cs typeface="Open Sans Semibold"/>
                <a:sym typeface="Open Sans SemiBold"/>
              </a:rPr>
              <a:t>text</a:t>
            </a:r>
            <a:endParaRPr sz="2800" dirty="0">
              <a:solidFill>
                <a:srgbClr val="00594F"/>
              </a:solidFill>
            </a:endParaRPr>
          </a:p>
        </p:txBody>
      </p:sp>
      <p:sp>
        <p:nvSpPr>
          <p:cNvPr id="98" name="Google Shape;298;p23">
            <a:extLst>
              <a:ext uri="{FF2B5EF4-FFF2-40B4-BE49-F238E27FC236}">
                <a16:creationId xmlns:a16="http://schemas.microsoft.com/office/drawing/2014/main" id="{50FCBA07-03BD-1C4C-A82B-6779AC7D3F41}"/>
              </a:ext>
            </a:extLst>
          </p:cNvPr>
          <p:cNvSpPr txBox="1"/>
          <p:nvPr/>
        </p:nvSpPr>
        <p:spPr>
          <a:xfrm>
            <a:off x="5070732" y="3487600"/>
            <a:ext cx="1570037" cy="4603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n-US" sz="3200" b="1" i="0" u="none" dirty="0">
                <a:solidFill>
                  <a:schemeClr val="bg1"/>
                </a:solidFill>
                <a:ea typeface="Open Sans Semibold"/>
                <a:cs typeface="Open Sans Semibold"/>
                <a:sym typeface="Open Sans SemiBold"/>
              </a:rPr>
              <a:t>text</a:t>
            </a:r>
            <a:endParaRPr sz="2800" dirty="0">
              <a:solidFill>
                <a:schemeClr val="bg1"/>
              </a:solidFill>
            </a:endParaRPr>
          </a:p>
        </p:txBody>
      </p:sp>
      <p:pic>
        <p:nvPicPr>
          <p:cNvPr id="99" name="Graphic 98">
            <a:extLst>
              <a:ext uri="{FF2B5EF4-FFF2-40B4-BE49-F238E27FC236}">
                <a16:creationId xmlns:a16="http://schemas.microsoft.com/office/drawing/2014/main" id="{1F118BD4-DD06-D844-9E09-822E9D93D5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1334" y="1980294"/>
            <a:ext cx="1448706" cy="1448706"/>
          </a:xfrm>
          <a:prstGeom prst="rect">
            <a:avLst/>
          </a:prstGeom>
        </p:spPr>
      </p:pic>
      <p:pic>
        <p:nvPicPr>
          <p:cNvPr id="12" name="Graphic 11">
            <a:extLst>
              <a:ext uri="{FF2B5EF4-FFF2-40B4-BE49-F238E27FC236}">
                <a16:creationId xmlns:a16="http://schemas.microsoft.com/office/drawing/2014/main" id="{DA0D9FA2-ABE3-E742-BFA8-24C9974606A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2431" y="4515313"/>
            <a:ext cx="1074880" cy="1074880"/>
          </a:xfrm>
          <a:prstGeom prst="rect">
            <a:avLst/>
          </a:prstGeom>
        </p:spPr>
      </p:pic>
      <p:pic>
        <p:nvPicPr>
          <p:cNvPr id="29" name="Graphic 28">
            <a:extLst>
              <a:ext uri="{FF2B5EF4-FFF2-40B4-BE49-F238E27FC236}">
                <a16:creationId xmlns:a16="http://schemas.microsoft.com/office/drawing/2014/main" id="{C3CCAC68-4A67-4748-81AA-024ADDBCDA0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9527" y="2330773"/>
            <a:ext cx="1609314" cy="1609314"/>
          </a:xfrm>
          <a:prstGeom prst="rect">
            <a:avLst/>
          </a:prstGeom>
        </p:spPr>
      </p:pic>
    </p:spTree>
    <p:extLst>
      <p:ext uri="{BB962C8B-B14F-4D97-AF65-F5344CB8AC3E}">
        <p14:creationId xmlns:p14="http://schemas.microsoft.com/office/powerpoint/2010/main" val="208826763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100"/>
                                      </p:stCondLst>
                                      <p:childTnLst>
                                        <p:set>
                                          <p:cBhvr>
                                            <p:cTn id="6" dur="1" fill="hold">
                                              <p:stCondLst>
                                                <p:cond delay="0"/>
                                              </p:stCondLst>
                                            </p:cTn>
                                            <p:tgtEl>
                                              <p:spTgt spid="56"/>
                                            </p:tgtEl>
                                            <p:attrNameLst>
                                              <p:attrName>style.visibility</p:attrName>
                                            </p:attrNameLst>
                                          </p:cBhvr>
                                          <p:to>
                                            <p:strVal val="visible"/>
                                          </p:to>
                                        </p:set>
                                        <p:anim calcmode="lin" valueType="num" p14:bounceEnd="50000">
                                          <p:cBhvr additive="base">
                                            <p:cTn id="7" dur="750" fill="hold"/>
                                            <p:tgtEl>
                                              <p:spTgt spid="56"/>
                                            </p:tgtEl>
                                            <p:attrNameLst>
                                              <p:attrName>ppt_x</p:attrName>
                                            </p:attrNameLst>
                                          </p:cBhvr>
                                          <p:tavLst>
                                            <p:tav tm="0">
                                              <p:val>
                                                <p:strVal val="1+#ppt_w/2"/>
                                              </p:val>
                                            </p:tav>
                                            <p:tav tm="100000">
                                              <p:val>
                                                <p:strVal val="#ppt_x"/>
                                              </p:val>
                                            </p:tav>
                                          </p:tavLst>
                                        </p:anim>
                                        <p:anim calcmode="lin" valueType="num" p14:bounceEnd="50000">
                                          <p:cBhvr additive="base">
                                            <p:cTn id="8" dur="75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200"/>
                                      </p:stCondLst>
                                      <p:childTnLst>
                                        <p:set>
                                          <p:cBhvr>
                                            <p:cTn id="10" dur="1" fill="hold">
                                              <p:stCondLst>
                                                <p:cond delay="0"/>
                                              </p:stCondLst>
                                            </p:cTn>
                                            <p:tgtEl>
                                              <p:spTgt spid="51"/>
                                            </p:tgtEl>
                                            <p:attrNameLst>
                                              <p:attrName>style.visibility</p:attrName>
                                            </p:attrNameLst>
                                          </p:cBhvr>
                                          <p:to>
                                            <p:strVal val="visible"/>
                                          </p:to>
                                        </p:set>
                                        <p:anim calcmode="lin" valueType="num" p14:bounceEnd="50000">
                                          <p:cBhvr additive="base">
                                            <p:cTn id="11" dur="75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12" dur="75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950"/>
                                </p:stCondLst>
                                <p:childTnLst>
                                  <p:par>
                                    <p:cTn id="14" presetID="22" presetClass="entr" presetSubtype="1"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par>
                                    <p:cTn id="17" presetID="2" presetClass="entr" presetSubtype="2" fill="hold" grpId="0" nodeType="withEffect" p14:presetBounceEnd="50000">
                                      <p:stCondLst>
                                        <p:cond delay="100"/>
                                      </p:stCondLst>
                                      <p:childTnLst>
                                        <p:set>
                                          <p:cBhvr>
                                            <p:cTn id="18" dur="1" fill="hold">
                                              <p:stCondLst>
                                                <p:cond delay="0"/>
                                              </p:stCondLst>
                                            </p:cTn>
                                            <p:tgtEl>
                                              <p:spTgt spid="54"/>
                                            </p:tgtEl>
                                            <p:attrNameLst>
                                              <p:attrName>style.visibility</p:attrName>
                                            </p:attrNameLst>
                                          </p:cBhvr>
                                          <p:to>
                                            <p:strVal val="visible"/>
                                          </p:to>
                                        </p:set>
                                        <p:anim calcmode="lin" valueType="num" p14:bounceEnd="50000">
                                          <p:cBhvr additive="base">
                                            <p:cTn id="19" dur="750" fill="hold"/>
                                            <p:tgtEl>
                                              <p:spTgt spid="54"/>
                                            </p:tgtEl>
                                            <p:attrNameLst>
                                              <p:attrName>ppt_x</p:attrName>
                                            </p:attrNameLst>
                                          </p:cBhvr>
                                          <p:tavLst>
                                            <p:tav tm="0">
                                              <p:val>
                                                <p:strVal val="1+#ppt_w/2"/>
                                              </p:val>
                                            </p:tav>
                                            <p:tav tm="100000">
                                              <p:val>
                                                <p:strVal val="#ppt_x"/>
                                              </p:val>
                                            </p:tav>
                                          </p:tavLst>
                                        </p:anim>
                                        <p:anim calcmode="lin" valueType="num" p14:bounceEnd="50000">
                                          <p:cBhvr additive="base">
                                            <p:cTn id="20" dur="75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200"/>
                                      </p:stCondLst>
                                      <p:childTnLst>
                                        <p:set>
                                          <p:cBhvr>
                                            <p:cTn id="22" dur="1" fill="hold">
                                              <p:stCondLst>
                                                <p:cond delay="0"/>
                                              </p:stCondLst>
                                            </p:cTn>
                                            <p:tgtEl>
                                              <p:spTgt spid="52"/>
                                            </p:tgtEl>
                                            <p:attrNameLst>
                                              <p:attrName>style.visibility</p:attrName>
                                            </p:attrNameLst>
                                          </p:cBhvr>
                                          <p:to>
                                            <p:strVal val="visible"/>
                                          </p:to>
                                        </p:set>
                                        <p:anim calcmode="lin" valueType="num" p14:bounceEnd="50000">
                                          <p:cBhvr additive="base">
                                            <p:cTn id="23" dur="750" fill="hold"/>
                                            <p:tgtEl>
                                              <p:spTgt spid="52"/>
                                            </p:tgtEl>
                                            <p:attrNameLst>
                                              <p:attrName>ppt_x</p:attrName>
                                            </p:attrNameLst>
                                          </p:cBhvr>
                                          <p:tavLst>
                                            <p:tav tm="0">
                                              <p:val>
                                                <p:strVal val="1+#ppt_w/2"/>
                                              </p:val>
                                            </p:tav>
                                            <p:tav tm="100000">
                                              <p:val>
                                                <p:strVal val="#ppt_x"/>
                                              </p:val>
                                            </p:tav>
                                          </p:tavLst>
                                        </p:anim>
                                        <p:anim calcmode="lin" valueType="num" p14:bounceEnd="50000">
                                          <p:cBhvr additive="base">
                                            <p:cTn id="24" dur="7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1900"/>
                                </p:stCondLst>
                                <p:childTnLst>
                                  <p:par>
                                    <p:cTn id="26" presetID="22" presetClass="entr" presetSubtype="1"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up)">
                                          <p:cBhvr>
                                            <p:cTn id="28" dur="500"/>
                                            <p:tgtEl>
                                              <p:spTgt spid="67"/>
                                            </p:tgtEl>
                                          </p:cBhvr>
                                        </p:animEffect>
                                      </p:childTnLst>
                                    </p:cTn>
                                  </p:par>
                                  <p:par>
                                    <p:cTn id="29" presetID="2" presetClass="entr" presetSubtype="2" fill="hold" grpId="0" nodeType="withEffect" p14:presetBounceEnd="50000">
                                      <p:stCondLst>
                                        <p:cond delay="100"/>
                                      </p:stCondLst>
                                      <p:childTnLst>
                                        <p:set>
                                          <p:cBhvr>
                                            <p:cTn id="30" dur="1" fill="hold">
                                              <p:stCondLst>
                                                <p:cond delay="0"/>
                                              </p:stCondLst>
                                            </p:cTn>
                                            <p:tgtEl>
                                              <p:spTgt spid="55"/>
                                            </p:tgtEl>
                                            <p:attrNameLst>
                                              <p:attrName>style.visibility</p:attrName>
                                            </p:attrNameLst>
                                          </p:cBhvr>
                                          <p:to>
                                            <p:strVal val="visible"/>
                                          </p:to>
                                        </p:set>
                                        <p:anim calcmode="lin" valueType="num" p14:bounceEnd="50000">
                                          <p:cBhvr additive="base">
                                            <p:cTn id="31" dur="750" fill="hold"/>
                                            <p:tgtEl>
                                              <p:spTgt spid="55"/>
                                            </p:tgtEl>
                                            <p:attrNameLst>
                                              <p:attrName>ppt_x</p:attrName>
                                            </p:attrNameLst>
                                          </p:cBhvr>
                                          <p:tavLst>
                                            <p:tav tm="0">
                                              <p:val>
                                                <p:strVal val="1+#ppt_w/2"/>
                                              </p:val>
                                            </p:tav>
                                            <p:tav tm="100000">
                                              <p:val>
                                                <p:strVal val="#ppt_x"/>
                                              </p:val>
                                            </p:tav>
                                          </p:tavLst>
                                        </p:anim>
                                        <p:anim calcmode="lin" valueType="num" p14:bounceEnd="50000">
                                          <p:cBhvr additive="base">
                                            <p:cTn id="32" dur="750" fill="hold"/>
                                            <p:tgtEl>
                                              <p:spTgt spid="5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0000">
                                      <p:stCondLst>
                                        <p:cond delay="200"/>
                                      </p:stCondLst>
                                      <p:childTnLst>
                                        <p:set>
                                          <p:cBhvr>
                                            <p:cTn id="34" dur="1" fill="hold">
                                              <p:stCondLst>
                                                <p:cond delay="0"/>
                                              </p:stCondLst>
                                            </p:cTn>
                                            <p:tgtEl>
                                              <p:spTgt spid="53"/>
                                            </p:tgtEl>
                                            <p:attrNameLst>
                                              <p:attrName>style.visibility</p:attrName>
                                            </p:attrNameLst>
                                          </p:cBhvr>
                                          <p:to>
                                            <p:strVal val="visible"/>
                                          </p:to>
                                        </p:set>
                                        <p:anim calcmode="lin" valueType="num" p14:bounceEnd="50000">
                                          <p:cBhvr additive="base">
                                            <p:cTn id="35" dur="750" fill="hold"/>
                                            <p:tgtEl>
                                              <p:spTgt spid="53"/>
                                            </p:tgtEl>
                                            <p:attrNameLst>
                                              <p:attrName>ppt_x</p:attrName>
                                            </p:attrNameLst>
                                          </p:cBhvr>
                                          <p:tavLst>
                                            <p:tav tm="0">
                                              <p:val>
                                                <p:strVal val="1+#ppt_w/2"/>
                                              </p:val>
                                            </p:tav>
                                            <p:tav tm="100000">
                                              <p:val>
                                                <p:strVal val="#ppt_x"/>
                                              </p:val>
                                            </p:tav>
                                          </p:tavLst>
                                        </p:anim>
                                        <p:anim calcmode="lin" valueType="num" p14:bounceEnd="50000">
                                          <p:cBhvr additive="base">
                                            <p:cTn id="36" dur="75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0000">
                                      <p:stCondLst>
                                        <p:cond delay="100"/>
                                      </p:stCondLst>
                                      <p:childTnLst>
                                        <p:set>
                                          <p:cBhvr>
                                            <p:cTn id="38" dur="1" fill="hold">
                                              <p:stCondLst>
                                                <p:cond delay="0"/>
                                              </p:stCondLst>
                                            </p:cTn>
                                            <p:tgtEl>
                                              <p:spTgt spid="96"/>
                                            </p:tgtEl>
                                            <p:attrNameLst>
                                              <p:attrName>style.visibility</p:attrName>
                                            </p:attrNameLst>
                                          </p:cBhvr>
                                          <p:to>
                                            <p:strVal val="visible"/>
                                          </p:to>
                                        </p:set>
                                        <p:anim calcmode="lin" valueType="num" p14:bounceEnd="50000">
                                          <p:cBhvr additive="base">
                                            <p:cTn id="39" dur="750" fill="hold"/>
                                            <p:tgtEl>
                                              <p:spTgt spid="96"/>
                                            </p:tgtEl>
                                            <p:attrNameLst>
                                              <p:attrName>ppt_x</p:attrName>
                                            </p:attrNameLst>
                                          </p:cBhvr>
                                          <p:tavLst>
                                            <p:tav tm="0">
                                              <p:val>
                                                <p:strVal val="1+#ppt_w/2"/>
                                              </p:val>
                                            </p:tav>
                                            <p:tav tm="100000">
                                              <p:val>
                                                <p:strVal val="#ppt_x"/>
                                              </p:val>
                                            </p:tav>
                                          </p:tavLst>
                                        </p:anim>
                                        <p:anim calcmode="lin" valueType="num" p14:bounceEnd="50000">
                                          <p:cBhvr additive="base">
                                            <p:cTn id="40" dur="750" fill="hold"/>
                                            <p:tgtEl>
                                              <p:spTgt spid="9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50000">
                                      <p:stCondLst>
                                        <p:cond delay="100"/>
                                      </p:stCondLst>
                                      <p:childTnLst>
                                        <p:set>
                                          <p:cBhvr>
                                            <p:cTn id="42" dur="1" fill="hold">
                                              <p:stCondLst>
                                                <p:cond delay="0"/>
                                              </p:stCondLst>
                                            </p:cTn>
                                            <p:tgtEl>
                                              <p:spTgt spid="97"/>
                                            </p:tgtEl>
                                            <p:attrNameLst>
                                              <p:attrName>style.visibility</p:attrName>
                                            </p:attrNameLst>
                                          </p:cBhvr>
                                          <p:to>
                                            <p:strVal val="visible"/>
                                          </p:to>
                                        </p:set>
                                        <p:anim calcmode="lin" valueType="num" p14:bounceEnd="50000">
                                          <p:cBhvr additive="base">
                                            <p:cTn id="43" dur="750" fill="hold"/>
                                            <p:tgtEl>
                                              <p:spTgt spid="97"/>
                                            </p:tgtEl>
                                            <p:attrNameLst>
                                              <p:attrName>ppt_x</p:attrName>
                                            </p:attrNameLst>
                                          </p:cBhvr>
                                          <p:tavLst>
                                            <p:tav tm="0">
                                              <p:val>
                                                <p:strVal val="1+#ppt_w/2"/>
                                              </p:val>
                                            </p:tav>
                                            <p:tav tm="100000">
                                              <p:val>
                                                <p:strVal val="#ppt_x"/>
                                              </p:val>
                                            </p:tav>
                                          </p:tavLst>
                                        </p:anim>
                                        <p:anim calcmode="lin" valueType="num" p14:bounceEnd="50000">
                                          <p:cBhvr additive="base">
                                            <p:cTn id="44" dur="750" fill="hold"/>
                                            <p:tgtEl>
                                              <p:spTgt spid="9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50000">
                                      <p:stCondLst>
                                        <p:cond delay="100"/>
                                      </p:stCondLst>
                                      <p:childTnLst>
                                        <p:set>
                                          <p:cBhvr>
                                            <p:cTn id="46" dur="1" fill="hold">
                                              <p:stCondLst>
                                                <p:cond delay="0"/>
                                              </p:stCondLst>
                                            </p:cTn>
                                            <p:tgtEl>
                                              <p:spTgt spid="98"/>
                                            </p:tgtEl>
                                            <p:attrNameLst>
                                              <p:attrName>style.visibility</p:attrName>
                                            </p:attrNameLst>
                                          </p:cBhvr>
                                          <p:to>
                                            <p:strVal val="visible"/>
                                          </p:to>
                                        </p:set>
                                        <p:anim calcmode="lin" valueType="num" p14:bounceEnd="50000">
                                          <p:cBhvr additive="base">
                                            <p:cTn id="47" dur="750" fill="hold"/>
                                            <p:tgtEl>
                                              <p:spTgt spid="98"/>
                                            </p:tgtEl>
                                            <p:attrNameLst>
                                              <p:attrName>ppt_x</p:attrName>
                                            </p:attrNameLst>
                                          </p:cBhvr>
                                          <p:tavLst>
                                            <p:tav tm="0">
                                              <p:val>
                                                <p:strVal val="1+#ppt_w/2"/>
                                              </p:val>
                                            </p:tav>
                                            <p:tav tm="100000">
                                              <p:val>
                                                <p:strVal val="#ppt_x"/>
                                              </p:val>
                                            </p:tav>
                                          </p:tavLst>
                                        </p:anim>
                                        <p:anim calcmode="lin" valueType="num" p14:bounceEnd="50000">
                                          <p:cBhvr additive="base">
                                            <p:cTn id="48" dur="75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66" grpId="0" animBg="1"/>
          <p:bldP spid="67" grpId="0" animBg="1"/>
          <p:bldP spid="96" grpId="0"/>
          <p:bldP spid="97" grpId="0"/>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1+#ppt_w/2"/>
                                              </p:val>
                                            </p:tav>
                                            <p:tav tm="100000">
                                              <p:val>
                                                <p:strVal val="#ppt_x"/>
                                              </p:val>
                                            </p:tav>
                                          </p:tavLst>
                                        </p:anim>
                                        <p:anim calcmode="lin" valueType="num">
                                          <p:cBhvr additive="base">
                                            <p:cTn id="8" dur="75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750" fill="hold"/>
                                            <p:tgtEl>
                                              <p:spTgt spid="51"/>
                                            </p:tgtEl>
                                            <p:attrNameLst>
                                              <p:attrName>ppt_x</p:attrName>
                                            </p:attrNameLst>
                                          </p:cBhvr>
                                          <p:tavLst>
                                            <p:tav tm="0">
                                              <p:val>
                                                <p:strVal val="1+#ppt_w/2"/>
                                              </p:val>
                                            </p:tav>
                                            <p:tav tm="100000">
                                              <p:val>
                                                <p:strVal val="#ppt_x"/>
                                              </p:val>
                                            </p:tav>
                                          </p:tavLst>
                                        </p:anim>
                                        <p:anim calcmode="lin" valueType="num">
                                          <p:cBhvr additive="base">
                                            <p:cTn id="12" dur="75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950"/>
                                </p:stCondLst>
                                <p:childTnLst>
                                  <p:par>
                                    <p:cTn id="14" presetID="22" presetClass="entr" presetSubtype="1"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par>
                                    <p:cTn id="17" presetID="2" presetClass="entr" presetSubtype="2" fill="hold" grpId="0" nodeType="withEffect">
                                      <p:stCondLst>
                                        <p:cond delay="1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1+#ppt_w/2"/>
                                              </p:val>
                                            </p:tav>
                                            <p:tav tm="100000">
                                              <p:val>
                                                <p:strVal val="#ppt_x"/>
                                              </p:val>
                                            </p:tav>
                                          </p:tavLst>
                                        </p:anim>
                                        <p:anim calcmode="lin" valueType="num">
                                          <p:cBhvr additive="base">
                                            <p:cTn id="20" dur="75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1900"/>
                                </p:stCondLst>
                                <p:childTnLst>
                                  <p:par>
                                    <p:cTn id="26" presetID="22" presetClass="entr" presetSubtype="1"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up)">
                                          <p:cBhvr>
                                            <p:cTn id="28" dur="500"/>
                                            <p:tgtEl>
                                              <p:spTgt spid="67"/>
                                            </p:tgtEl>
                                          </p:cBhvr>
                                        </p:animEffect>
                                      </p:childTnLst>
                                    </p:cTn>
                                  </p:par>
                                  <p:par>
                                    <p:cTn id="29" presetID="2" presetClass="entr" presetSubtype="2" fill="hold" grpId="0" nodeType="withEffect">
                                      <p:stCondLst>
                                        <p:cond delay="1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750" fill="hold"/>
                                            <p:tgtEl>
                                              <p:spTgt spid="55"/>
                                            </p:tgtEl>
                                            <p:attrNameLst>
                                              <p:attrName>ppt_x</p:attrName>
                                            </p:attrNameLst>
                                          </p:cBhvr>
                                          <p:tavLst>
                                            <p:tav tm="0">
                                              <p:val>
                                                <p:strVal val="1+#ppt_w/2"/>
                                              </p:val>
                                            </p:tav>
                                            <p:tav tm="100000">
                                              <p:val>
                                                <p:strVal val="#ppt_x"/>
                                              </p:val>
                                            </p:tav>
                                          </p:tavLst>
                                        </p:anim>
                                        <p:anim calcmode="lin" valueType="num">
                                          <p:cBhvr additive="base">
                                            <p:cTn id="32" dur="750" fill="hold"/>
                                            <p:tgtEl>
                                              <p:spTgt spid="5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750" fill="hold"/>
                                            <p:tgtEl>
                                              <p:spTgt spid="53"/>
                                            </p:tgtEl>
                                            <p:attrNameLst>
                                              <p:attrName>ppt_x</p:attrName>
                                            </p:attrNameLst>
                                          </p:cBhvr>
                                          <p:tavLst>
                                            <p:tav tm="0">
                                              <p:val>
                                                <p:strVal val="1+#ppt_w/2"/>
                                              </p:val>
                                            </p:tav>
                                            <p:tav tm="100000">
                                              <p:val>
                                                <p:strVal val="#ppt_x"/>
                                              </p:val>
                                            </p:tav>
                                          </p:tavLst>
                                        </p:anim>
                                        <p:anim calcmode="lin" valueType="num">
                                          <p:cBhvr additive="base">
                                            <p:cTn id="36" dur="75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00"/>
                                      </p:stCondLst>
                                      <p:childTnLst>
                                        <p:set>
                                          <p:cBhvr>
                                            <p:cTn id="38" dur="1" fill="hold">
                                              <p:stCondLst>
                                                <p:cond delay="0"/>
                                              </p:stCondLst>
                                            </p:cTn>
                                            <p:tgtEl>
                                              <p:spTgt spid="96"/>
                                            </p:tgtEl>
                                            <p:attrNameLst>
                                              <p:attrName>style.visibility</p:attrName>
                                            </p:attrNameLst>
                                          </p:cBhvr>
                                          <p:to>
                                            <p:strVal val="visible"/>
                                          </p:to>
                                        </p:set>
                                        <p:anim calcmode="lin" valueType="num">
                                          <p:cBhvr additive="base">
                                            <p:cTn id="39" dur="750" fill="hold"/>
                                            <p:tgtEl>
                                              <p:spTgt spid="96"/>
                                            </p:tgtEl>
                                            <p:attrNameLst>
                                              <p:attrName>ppt_x</p:attrName>
                                            </p:attrNameLst>
                                          </p:cBhvr>
                                          <p:tavLst>
                                            <p:tav tm="0">
                                              <p:val>
                                                <p:strVal val="1+#ppt_w/2"/>
                                              </p:val>
                                            </p:tav>
                                            <p:tav tm="100000">
                                              <p:val>
                                                <p:strVal val="#ppt_x"/>
                                              </p:val>
                                            </p:tav>
                                          </p:tavLst>
                                        </p:anim>
                                        <p:anim calcmode="lin" valueType="num">
                                          <p:cBhvr additive="base">
                                            <p:cTn id="40" dur="750" fill="hold"/>
                                            <p:tgtEl>
                                              <p:spTgt spid="9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0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750" fill="hold"/>
                                            <p:tgtEl>
                                              <p:spTgt spid="97"/>
                                            </p:tgtEl>
                                            <p:attrNameLst>
                                              <p:attrName>ppt_x</p:attrName>
                                            </p:attrNameLst>
                                          </p:cBhvr>
                                          <p:tavLst>
                                            <p:tav tm="0">
                                              <p:val>
                                                <p:strVal val="1+#ppt_w/2"/>
                                              </p:val>
                                            </p:tav>
                                            <p:tav tm="100000">
                                              <p:val>
                                                <p:strVal val="#ppt_x"/>
                                              </p:val>
                                            </p:tav>
                                          </p:tavLst>
                                        </p:anim>
                                        <p:anim calcmode="lin" valueType="num">
                                          <p:cBhvr additive="base">
                                            <p:cTn id="44" dur="750" fill="hold"/>
                                            <p:tgtEl>
                                              <p:spTgt spid="9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750" fill="hold"/>
                                            <p:tgtEl>
                                              <p:spTgt spid="98"/>
                                            </p:tgtEl>
                                            <p:attrNameLst>
                                              <p:attrName>ppt_x</p:attrName>
                                            </p:attrNameLst>
                                          </p:cBhvr>
                                          <p:tavLst>
                                            <p:tav tm="0">
                                              <p:val>
                                                <p:strVal val="1+#ppt_w/2"/>
                                              </p:val>
                                            </p:tav>
                                            <p:tav tm="100000">
                                              <p:val>
                                                <p:strVal val="#ppt_x"/>
                                              </p:val>
                                            </p:tav>
                                          </p:tavLst>
                                        </p:anim>
                                        <p:anim calcmode="lin" valueType="num">
                                          <p:cBhvr additive="base">
                                            <p:cTn id="48" dur="75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66" grpId="0" animBg="1"/>
          <p:bldP spid="67" grpId="0" animBg="1"/>
          <p:bldP spid="96" grpId="0"/>
          <p:bldP spid="97" grpId="0"/>
          <p:bldP spid="9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ECB1-DF33-4CA9-8354-30436AC8516F}"/>
              </a:ext>
            </a:extLst>
          </p:cNvPr>
          <p:cNvSpPr>
            <a:spLocks noGrp="1"/>
          </p:cNvSpPr>
          <p:nvPr>
            <p:ph type="ctrTitle"/>
          </p:nvPr>
        </p:nvSpPr>
        <p:spPr/>
        <p:txBody>
          <a:bodyPr>
            <a:noAutofit/>
          </a:bodyPr>
          <a:lstStyle/>
          <a:p>
            <a:r>
              <a:rPr lang="en-US" dirty="0"/>
              <a:t>Section</a:t>
            </a:r>
          </a:p>
        </p:txBody>
      </p:sp>
      <p:sp>
        <p:nvSpPr>
          <p:cNvPr id="12" name="Subtitle 11">
            <a:extLst>
              <a:ext uri="{FF2B5EF4-FFF2-40B4-BE49-F238E27FC236}">
                <a16:creationId xmlns:a16="http://schemas.microsoft.com/office/drawing/2014/main" id="{03EE1AF9-5D53-E548-BEEB-9E1754D29318}"/>
              </a:ext>
            </a:extLst>
          </p:cNvPr>
          <p:cNvSpPr>
            <a:spLocks noGrp="1"/>
          </p:cNvSpPr>
          <p:nvPr>
            <p:ph type="subTitle" idx="1"/>
          </p:nvPr>
        </p:nvSpPr>
        <p:spPr/>
        <p:txBody>
          <a:bodyPr vert="horz" lIns="91440" tIns="45720" rIns="91440" bIns="45720" rtlCol="0" anchor="t">
            <a:normAutofit/>
          </a:bodyPr>
          <a:lstStyle/>
          <a:p>
            <a:r>
              <a:rPr lang="en-US" dirty="0"/>
              <a:t>text</a:t>
            </a:r>
          </a:p>
        </p:txBody>
      </p:sp>
      <p:grpSp>
        <p:nvGrpSpPr>
          <p:cNvPr id="5" name="Group 4" descr="Methodology">
            <a:extLst>
              <a:ext uri="{FF2B5EF4-FFF2-40B4-BE49-F238E27FC236}">
                <a16:creationId xmlns:a16="http://schemas.microsoft.com/office/drawing/2014/main" id="{4FC3ADC1-DA18-CD47-B3AB-A9625BE41943}"/>
              </a:ext>
            </a:extLst>
          </p:cNvPr>
          <p:cNvGrpSpPr/>
          <p:nvPr/>
        </p:nvGrpSpPr>
        <p:grpSpPr>
          <a:xfrm>
            <a:off x="315830" y="1025754"/>
            <a:ext cx="2747690" cy="2931074"/>
            <a:chOff x="3087609" y="2726924"/>
            <a:chExt cx="1249457" cy="1332846"/>
          </a:xfrm>
        </p:grpSpPr>
        <p:grpSp>
          <p:nvGrpSpPr>
            <p:cNvPr id="7" name="Google Shape;935;p42">
              <a:extLst>
                <a:ext uri="{FF2B5EF4-FFF2-40B4-BE49-F238E27FC236}">
                  <a16:creationId xmlns:a16="http://schemas.microsoft.com/office/drawing/2014/main" id="{2F025A20-7C95-664E-A4B7-BEF3CC7CF3D3}"/>
                </a:ext>
              </a:extLst>
            </p:cNvPr>
            <p:cNvGrpSpPr/>
            <p:nvPr/>
          </p:nvGrpSpPr>
          <p:grpSpPr>
            <a:xfrm>
              <a:off x="3087609" y="2726924"/>
              <a:ext cx="1249457" cy="1332846"/>
              <a:chOff x="9901824" y="937343"/>
              <a:chExt cx="744273" cy="793950"/>
            </a:xfrm>
            <a:solidFill>
              <a:schemeClr val="bg1"/>
            </a:solidFill>
          </p:grpSpPr>
          <p:sp>
            <p:nvSpPr>
              <p:cNvPr id="15" name="Google Shape;936;p42">
                <a:extLst>
                  <a:ext uri="{FF2B5EF4-FFF2-40B4-BE49-F238E27FC236}">
                    <a16:creationId xmlns:a16="http://schemas.microsoft.com/office/drawing/2014/main" id="{2BDD8706-3E65-C14E-B3D8-784FF39B1AB3}"/>
                  </a:ext>
                </a:extLst>
              </p:cNvPr>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6" name="Google Shape;937;p42">
                <a:extLst>
                  <a:ext uri="{FF2B5EF4-FFF2-40B4-BE49-F238E27FC236}">
                    <a16:creationId xmlns:a16="http://schemas.microsoft.com/office/drawing/2014/main" id="{532D60A1-E4B9-444F-A738-BE9A1118E5E3}"/>
                  </a:ext>
                </a:extLst>
              </p:cNvPr>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7" name="Google Shape;938;p42">
                <a:extLst>
                  <a:ext uri="{FF2B5EF4-FFF2-40B4-BE49-F238E27FC236}">
                    <a16:creationId xmlns:a16="http://schemas.microsoft.com/office/drawing/2014/main" id="{BF0AA67E-B00D-9844-A2D9-67C3424950AD}"/>
                  </a:ext>
                </a:extLst>
              </p:cNvPr>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8" name="Google Shape;939;p42">
                <a:extLst>
                  <a:ext uri="{FF2B5EF4-FFF2-40B4-BE49-F238E27FC236}">
                    <a16:creationId xmlns:a16="http://schemas.microsoft.com/office/drawing/2014/main" id="{8CA95842-5C22-A04F-9F6B-841403EC2855}"/>
                  </a:ext>
                </a:extLst>
              </p:cNvPr>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9" name="Google Shape;940;p42">
                <a:extLst>
                  <a:ext uri="{FF2B5EF4-FFF2-40B4-BE49-F238E27FC236}">
                    <a16:creationId xmlns:a16="http://schemas.microsoft.com/office/drawing/2014/main" id="{DACC13B5-413C-F549-AD89-882BF4A35E1C}"/>
                  </a:ext>
                </a:extLst>
              </p:cNvPr>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0" name="Google Shape;941;p42">
                <a:extLst>
                  <a:ext uri="{FF2B5EF4-FFF2-40B4-BE49-F238E27FC236}">
                    <a16:creationId xmlns:a16="http://schemas.microsoft.com/office/drawing/2014/main" id="{29305A03-48B4-7D47-B80C-91DC3008F8CD}"/>
                  </a:ext>
                </a:extLst>
              </p:cNvPr>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1" name="Google Shape;942;p42">
                <a:extLst>
                  <a:ext uri="{FF2B5EF4-FFF2-40B4-BE49-F238E27FC236}">
                    <a16:creationId xmlns:a16="http://schemas.microsoft.com/office/drawing/2014/main" id="{55024E6B-2C0C-664E-9714-D724350125E7}"/>
                  </a:ext>
                </a:extLst>
              </p:cNvPr>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2" name="Google Shape;943;p42">
                <a:extLst>
                  <a:ext uri="{FF2B5EF4-FFF2-40B4-BE49-F238E27FC236}">
                    <a16:creationId xmlns:a16="http://schemas.microsoft.com/office/drawing/2014/main" id="{7BBD8A33-1A5D-474D-A981-E305ED781CC0}"/>
                  </a:ext>
                </a:extLst>
              </p:cNvPr>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3" name="Google Shape;944;p42">
                <a:extLst>
                  <a:ext uri="{FF2B5EF4-FFF2-40B4-BE49-F238E27FC236}">
                    <a16:creationId xmlns:a16="http://schemas.microsoft.com/office/drawing/2014/main" id="{0AEDCCFF-41B2-5E42-86C8-8AFE8AF5FCB8}"/>
                  </a:ext>
                </a:extLst>
              </p:cNvPr>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24" name="Google Shape;945;p42">
                <a:extLst>
                  <a:ext uri="{FF2B5EF4-FFF2-40B4-BE49-F238E27FC236}">
                    <a16:creationId xmlns:a16="http://schemas.microsoft.com/office/drawing/2014/main" id="{42755634-F1F2-ED44-B241-277A2FC52A76}"/>
                  </a:ext>
                </a:extLst>
              </p:cNvPr>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grpSp>
        <p:sp>
          <p:nvSpPr>
            <p:cNvPr id="8" name="Google Shape;946;p42">
              <a:extLst>
                <a:ext uri="{FF2B5EF4-FFF2-40B4-BE49-F238E27FC236}">
                  <a16:creationId xmlns:a16="http://schemas.microsoft.com/office/drawing/2014/main" id="{653CD878-F67F-9144-B6B6-DD0FC54A6675}"/>
                </a:ext>
              </a:extLst>
            </p:cNvPr>
            <p:cNvSpPr/>
            <p:nvPr/>
          </p:nvSpPr>
          <p:spPr>
            <a:xfrm>
              <a:off x="3332518" y="3202355"/>
              <a:ext cx="364486" cy="34475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rgbClr val="CBF600"/>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 name="Google Shape;947;p42">
              <a:extLst>
                <a:ext uri="{FF2B5EF4-FFF2-40B4-BE49-F238E27FC236}">
                  <a16:creationId xmlns:a16="http://schemas.microsoft.com/office/drawing/2014/main" id="{FA5EF8BC-C3A7-EB44-88F7-FBFE803E0376}"/>
                </a:ext>
              </a:extLst>
            </p:cNvPr>
            <p:cNvSpPr/>
            <p:nvPr/>
          </p:nvSpPr>
          <p:spPr>
            <a:xfrm>
              <a:off x="3358206" y="2967802"/>
              <a:ext cx="345498" cy="420703"/>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rgbClr val="8BC34A"/>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 name="Google Shape;948;p42">
              <a:extLst>
                <a:ext uri="{FF2B5EF4-FFF2-40B4-BE49-F238E27FC236}">
                  <a16:creationId xmlns:a16="http://schemas.microsoft.com/office/drawing/2014/main" id="{47315798-AAFA-3E49-A98C-5CD87B9A757F}"/>
                </a:ext>
              </a:extLst>
            </p:cNvPr>
            <p:cNvSpPr/>
            <p:nvPr/>
          </p:nvSpPr>
          <p:spPr>
            <a:xfrm>
              <a:off x="3716363" y="2967802"/>
              <a:ext cx="349221" cy="420703"/>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rgbClr val="CDDC39"/>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1" name="Google Shape;949;p42">
              <a:extLst>
                <a:ext uri="{FF2B5EF4-FFF2-40B4-BE49-F238E27FC236}">
                  <a16:creationId xmlns:a16="http://schemas.microsoft.com/office/drawing/2014/main" id="{4C8E79D5-A65F-5646-9588-7796174C41ED}"/>
                </a:ext>
              </a:extLst>
            </p:cNvPr>
            <p:cNvSpPr/>
            <p:nvPr/>
          </p:nvSpPr>
          <p:spPr>
            <a:xfrm>
              <a:off x="3723065" y="3199375"/>
              <a:ext cx="368208" cy="350338"/>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rgbClr val="FFEB3B"/>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3" name="Google Shape;950;p42">
              <a:extLst>
                <a:ext uri="{FF2B5EF4-FFF2-40B4-BE49-F238E27FC236}">
                  <a16:creationId xmlns:a16="http://schemas.microsoft.com/office/drawing/2014/main" id="{9E3EF431-74B5-964A-B2A3-F64F42305DD5}"/>
                </a:ext>
              </a:extLst>
            </p:cNvPr>
            <p:cNvSpPr/>
            <p:nvPr/>
          </p:nvSpPr>
          <p:spPr>
            <a:xfrm>
              <a:off x="3447559" y="3411588"/>
              <a:ext cx="256144" cy="44937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C844"/>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4" name="Google Shape;951;p42">
              <a:extLst>
                <a:ext uri="{FF2B5EF4-FFF2-40B4-BE49-F238E27FC236}">
                  <a16:creationId xmlns:a16="http://schemas.microsoft.com/office/drawing/2014/main" id="{2C0078F1-38FF-C645-9881-B515B27FD184}"/>
                </a:ext>
              </a:extLst>
            </p:cNvPr>
            <p:cNvSpPr/>
            <p:nvPr/>
          </p:nvSpPr>
          <p:spPr>
            <a:xfrm>
              <a:off x="3716363" y="3411588"/>
              <a:ext cx="259868" cy="44937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CBDA70"/>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grpSp>
    </p:spTree>
    <p:extLst>
      <p:ext uri="{BB962C8B-B14F-4D97-AF65-F5344CB8AC3E}">
        <p14:creationId xmlns:p14="http://schemas.microsoft.com/office/powerpoint/2010/main" val="185815150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ECB1-DF33-4CA9-8354-30436AC8516F}"/>
              </a:ext>
            </a:extLst>
          </p:cNvPr>
          <p:cNvSpPr>
            <a:spLocks noGrp="1"/>
          </p:cNvSpPr>
          <p:nvPr>
            <p:ph type="ctrTitle"/>
          </p:nvPr>
        </p:nvSpPr>
        <p:spPr/>
        <p:txBody>
          <a:bodyPr>
            <a:noAutofit/>
          </a:bodyPr>
          <a:lstStyle/>
          <a:p>
            <a:r>
              <a:rPr lang="en-US" dirty="0"/>
              <a:t>Section</a:t>
            </a:r>
          </a:p>
        </p:txBody>
      </p:sp>
      <p:sp>
        <p:nvSpPr>
          <p:cNvPr id="12" name="Subtitle 11">
            <a:extLst>
              <a:ext uri="{FF2B5EF4-FFF2-40B4-BE49-F238E27FC236}">
                <a16:creationId xmlns:a16="http://schemas.microsoft.com/office/drawing/2014/main" id="{03EE1AF9-5D53-E548-BEEB-9E1754D29318}"/>
              </a:ext>
            </a:extLst>
          </p:cNvPr>
          <p:cNvSpPr>
            <a:spLocks noGrp="1"/>
          </p:cNvSpPr>
          <p:nvPr>
            <p:ph type="subTitle" idx="1"/>
          </p:nvPr>
        </p:nvSpPr>
        <p:spPr/>
        <p:txBody>
          <a:bodyPr vert="horz" lIns="91440" tIns="45720" rIns="91440" bIns="45720" rtlCol="0" anchor="t">
            <a:normAutofit/>
          </a:bodyPr>
          <a:lstStyle/>
          <a:p>
            <a:r>
              <a:rPr lang="en-US" dirty="0"/>
              <a:t>text</a:t>
            </a:r>
          </a:p>
        </p:txBody>
      </p:sp>
      <p:pic>
        <p:nvPicPr>
          <p:cNvPr id="6" name="Picture 5">
            <a:extLst>
              <a:ext uri="{FF2B5EF4-FFF2-40B4-BE49-F238E27FC236}">
                <a16:creationId xmlns:a16="http://schemas.microsoft.com/office/drawing/2014/main" id="{48E8889C-E0CB-FA47-A2A7-8F34BB39FF8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 b="239"/>
          <a:stretch/>
        </p:blipFill>
        <p:spPr>
          <a:xfrm>
            <a:off x="584547" y="1386156"/>
            <a:ext cx="2447154" cy="2892454"/>
          </a:xfrm>
          <a:prstGeom prst="rect">
            <a:avLst/>
          </a:prstGeom>
        </p:spPr>
      </p:pic>
    </p:spTree>
    <p:extLst>
      <p:ext uri="{BB962C8B-B14F-4D97-AF65-F5344CB8AC3E}">
        <p14:creationId xmlns:p14="http://schemas.microsoft.com/office/powerpoint/2010/main" val="2113295335"/>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99643-8021-D498-8075-5B0892A62E3F}"/>
              </a:ext>
            </a:extLst>
          </p:cNvPr>
          <p:cNvSpPr>
            <a:spLocks noGrp="1"/>
          </p:cNvSpPr>
          <p:nvPr>
            <p:ph type="title"/>
          </p:nvPr>
        </p:nvSpPr>
        <p:spPr/>
        <p:txBody>
          <a:bodyPr/>
          <a:lstStyle/>
          <a:p>
            <a:endParaRPr lang="en-US" dirty="0"/>
          </a:p>
        </p:txBody>
      </p:sp>
      <p:sp>
        <p:nvSpPr>
          <p:cNvPr id="4" name="Down Arrow Callout 3">
            <a:extLst>
              <a:ext uri="{FF2B5EF4-FFF2-40B4-BE49-F238E27FC236}">
                <a16:creationId xmlns:a16="http://schemas.microsoft.com/office/drawing/2014/main" id="{0F0239EE-C728-7043-84BD-701D64AB215C}"/>
              </a:ext>
              <a:ext uri="{C183D7F6-B498-43B3-948B-1728B52AA6E4}">
                <adec:decorative xmlns:adec="http://schemas.microsoft.com/office/drawing/2017/decorative" val="1"/>
              </a:ext>
            </a:extLst>
          </p:cNvPr>
          <p:cNvSpPr/>
          <p:nvPr/>
        </p:nvSpPr>
        <p:spPr>
          <a:xfrm>
            <a:off x="5062671" y="2015613"/>
            <a:ext cx="2234757" cy="4477262"/>
          </a:xfrm>
          <a:prstGeom prst="downArrowCallout">
            <a:avLst>
              <a:gd name="adj1" fmla="val 25000"/>
              <a:gd name="adj2" fmla="val 6698"/>
              <a:gd name="adj3" fmla="val 4369"/>
              <a:gd name="adj4" fmla="val 97489"/>
            </a:avLst>
          </a:prstGeom>
          <a:solidFill>
            <a:srgbClr val="3A796E"/>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 name="Down Arrow Callout 4">
            <a:extLst>
              <a:ext uri="{FF2B5EF4-FFF2-40B4-BE49-F238E27FC236}">
                <a16:creationId xmlns:a16="http://schemas.microsoft.com/office/drawing/2014/main" id="{5D0B6E09-4D04-E74C-BEDC-3D32253A63BF}"/>
              </a:ext>
              <a:ext uri="{C183D7F6-B498-43B3-948B-1728B52AA6E4}">
                <adec:decorative xmlns:adec="http://schemas.microsoft.com/office/drawing/2017/decorative" val="1"/>
              </a:ext>
            </a:extLst>
          </p:cNvPr>
          <p:cNvSpPr/>
          <p:nvPr/>
        </p:nvSpPr>
        <p:spPr>
          <a:xfrm>
            <a:off x="2698489" y="2015613"/>
            <a:ext cx="2234757" cy="4477262"/>
          </a:xfrm>
          <a:prstGeom prst="downArrowCallout">
            <a:avLst>
              <a:gd name="adj1" fmla="val 25000"/>
              <a:gd name="adj2" fmla="val 6698"/>
              <a:gd name="adj3" fmla="val 4369"/>
              <a:gd name="adj4" fmla="val 97489"/>
            </a:avLst>
          </a:prstGeom>
          <a:solidFill>
            <a:srgbClr val="1E695D"/>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Flowchart: Off-page Connector 40">
            <a:extLst>
              <a:ext uri="{FF2B5EF4-FFF2-40B4-BE49-F238E27FC236}">
                <a16:creationId xmlns:a16="http://schemas.microsoft.com/office/drawing/2014/main" id="{6A5B3DA6-2CF0-AE48-B9AD-22B36B34D191}"/>
              </a:ext>
              <a:ext uri="{C183D7F6-B498-43B3-948B-1728B52AA6E4}">
                <adec:decorative xmlns:adec="http://schemas.microsoft.com/office/drawing/2017/decorative" val="1"/>
              </a:ext>
            </a:extLst>
          </p:cNvPr>
          <p:cNvSpPr/>
          <p:nvPr/>
        </p:nvSpPr>
        <p:spPr>
          <a:xfrm>
            <a:off x="3293495" y="1920631"/>
            <a:ext cx="1031785" cy="903947"/>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D6B"/>
              </a:solidFill>
              <a:effectLst/>
              <a:uLnTx/>
              <a:uFillTx/>
              <a:latin typeface="FontAwesome" pitchFamily="2" charset="0"/>
              <a:ea typeface="+mn-ea"/>
              <a:cs typeface="+mn-cs"/>
            </a:endParaRPr>
          </a:p>
        </p:txBody>
      </p:sp>
      <p:sp>
        <p:nvSpPr>
          <p:cNvPr id="7" name="Flowchart: Off-page Connector 42">
            <a:extLst>
              <a:ext uri="{FF2B5EF4-FFF2-40B4-BE49-F238E27FC236}">
                <a16:creationId xmlns:a16="http://schemas.microsoft.com/office/drawing/2014/main" id="{CFB537D0-3287-674D-9F74-12ACEE1902CF}"/>
              </a:ext>
              <a:ext uri="{C183D7F6-B498-43B3-948B-1728B52AA6E4}">
                <adec:decorative xmlns:adec="http://schemas.microsoft.com/office/drawing/2017/decorative" val="1"/>
              </a:ext>
            </a:extLst>
          </p:cNvPr>
          <p:cNvSpPr/>
          <p:nvPr/>
        </p:nvSpPr>
        <p:spPr>
          <a:xfrm>
            <a:off x="5664156" y="1920631"/>
            <a:ext cx="1031785" cy="903947"/>
          </a:xfrm>
          <a:prstGeom prst="flowChartOffpageConnector">
            <a:avLst/>
          </a:prstGeom>
          <a:solidFill>
            <a:srgbClr val="1E695D"/>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7CAE3D"/>
              </a:solidFill>
              <a:effectLst/>
              <a:uLnTx/>
              <a:uFillTx/>
              <a:latin typeface="FontAwesome" pitchFamily="2" charset="0"/>
              <a:ea typeface="+mn-ea"/>
              <a:cs typeface="+mn-cs"/>
            </a:endParaRPr>
          </a:p>
        </p:txBody>
      </p:sp>
      <p:sp>
        <p:nvSpPr>
          <p:cNvPr id="8" name="Down Arrow Callout 7">
            <a:extLst>
              <a:ext uri="{FF2B5EF4-FFF2-40B4-BE49-F238E27FC236}">
                <a16:creationId xmlns:a16="http://schemas.microsoft.com/office/drawing/2014/main" id="{0D980C7A-28CB-B443-A4B1-806CDAA8778F}"/>
              </a:ext>
              <a:ext uri="{C183D7F6-B498-43B3-948B-1728B52AA6E4}">
                <adec:decorative xmlns:adec="http://schemas.microsoft.com/office/drawing/2017/decorative" val="1"/>
              </a:ext>
            </a:extLst>
          </p:cNvPr>
          <p:cNvSpPr/>
          <p:nvPr/>
        </p:nvSpPr>
        <p:spPr>
          <a:xfrm>
            <a:off x="330235" y="2015613"/>
            <a:ext cx="2234757" cy="4477262"/>
          </a:xfrm>
          <a:prstGeom prst="downArrowCallout">
            <a:avLst>
              <a:gd name="adj1" fmla="val 25000"/>
              <a:gd name="adj2" fmla="val 6698"/>
              <a:gd name="adj3" fmla="val 4369"/>
              <a:gd name="adj4" fmla="val 97489"/>
            </a:avLst>
          </a:prstGeom>
          <a:solidFill>
            <a:srgbClr val="00594F"/>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 name="Flowchart: Off-page Connector 17">
            <a:extLst>
              <a:ext uri="{FF2B5EF4-FFF2-40B4-BE49-F238E27FC236}">
                <a16:creationId xmlns:a16="http://schemas.microsoft.com/office/drawing/2014/main" id="{50E4C6F5-38FE-0A40-A717-97606F9674D1}"/>
              </a:ext>
              <a:ext uri="{C183D7F6-B498-43B3-948B-1728B52AA6E4}">
                <adec:decorative xmlns:adec="http://schemas.microsoft.com/office/drawing/2017/decorative" val="1"/>
              </a:ext>
            </a:extLst>
          </p:cNvPr>
          <p:cNvSpPr/>
          <p:nvPr/>
        </p:nvSpPr>
        <p:spPr>
          <a:xfrm>
            <a:off x="938201" y="1920631"/>
            <a:ext cx="1031785" cy="903947"/>
          </a:xfrm>
          <a:prstGeom prst="flowChartOffpageConnector">
            <a:avLst/>
          </a:prstGeom>
          <a:solidFill>
            <a:srgbClr val="004A40"/>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1C514"/>
              </a:solidFill>
              <a:effectLst/>
              <a:uLnTx/>
              <a:uFillTx/>
              <a:latin typeface="FontAwesome" pitchFamily="2" charset="0"/>
              <a:ea typeface="+mn-ea"/>
              <a:cs typeface="+mn-cs"/>
            </a:endParaRPr>
          </a:p>
        </p:txBody>
      </p:sp>
      <p:sp>
        <p:nvSpPr>
          <p:cNvPr id="10" name="Down Arrow Callout 9">
            <a:extLst>
              <a:ext uri="{FF2B5EF4-FFF2-40B4-BE49-F238E27FC236}">
                <a16:creationId xmlns:a16="http://schemas.microsoft.com/office/drawing/2014/main" id="{02717F6E-0B1A-A348-8BBA-ED38F1E6856F}"/>
              </a:ext>
              <a:ext uri="{C183D7F6-B498-43B3-948B-1728B52AA6E4}">
                <adec:decorative xmlns:adec="http://schemas.microsoft.com/office/drawing/2017/decorative" val="1"/>
              </a:ext>
            </a:extLst>
          </p:cNvPr>
          <p:cNvSpPr/>
          <p:nvPr/>
        </p:nvSpPr>
        <p:spPr>
          <a:xfrm>
            <a:off x="7426853" y="2015613"/>
            <a:ext cx="2234757" cy="4477262"/>
          </a:xfrm>
          <a:prstGeom prst="downArrowCallout">
            <a:avLst>
              <a:gd name="adj1" fmla="val 25000"/>
              <a:gd name="adj2" fmla="val 6698"/>
              <a:gd name="adj3" fmla="val 4369"/>
              <a:gd name="adj4" fmla="val 97489"/>
            </a:avLst>
          </a:prstGeom>
          <a:solidFill>
            <a:srgbClr val="1E695D"/>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Flowchart: Off-page Connector 40">
            <a:extLst>
              <a:ext uri="{FF2B5EF4-FFF2-40B4-BE49-F238E27FC236}">
                <a16:creationId xmlns:a16="http://schemas.microsoft.com/office/drawing/2014/main" id="{5A65BFBA-7A2D-B441-894F-94B1A2B488B5}"/>
              </a:ext>
              <a:ext uri="{C183D7F6-B498-43B3-948B-1728B52AA6E4}">
                <adec:decorative xmlns:adec="http://schemas.microsoft.com/office/drawing/2017/decorative" val="1"/>
              </a:ext>
            </a:extLst>
          </p:cNvPr>
          <p:cNvSpPr/>
          <p:nvPr/>
        </p:nvSpPr>
        <p:spPr>
          <a:xfrm>
            <a:off x="8021859" y="1920631"/>
            <a:ext cx="1031785" cy="903947"/>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D6B"/>
              </a:solidFill>
              <a:effectLst/>
              <a:uLnTx/>
              <a:uFillTx/>
              <a:latin typeface="FontAwesome" pitchFamily="2" charset="0"/>
              <a:ea typeface="+mn-ea"/>
              <a:cs typeface="+mn-cs"/>
            </a:endParaRPr>
          </a:p>
        </p:txBody>
      </p:sp>
      <p:sp>
        <p:nvSpPr>
          <p:cNvPr id="12" name="Down Arrow Callout 11">
            <a:extLst>
              <a:ext uri="{FF2B5EF4-FFF2-40B4-BE49-F238E27FC236}">
                <a16:creationId xmlns:a16="http://schemas.microsoft.com/office/drawing/2014/main" id="{C01F6484-C1F2-CC4F-9023-0B6AA571ED5D}"/>
              </a:ext>
              <a:ext uri="{C183D7F6-B498-43B3-948B-1728B52AA6E4}">
                <adec:decorative xmlns:adec="http://schemas.microsoft.com/office/drawing/2017/decorative" val="1"/>
              </a:ext>
            </a:extLst>
          </p:cNvPr>
          <p:cNvSpPr/>
          <p:nvPr/>
        </p:nvSpPr>
        <p:spPr>
          <a:xfrm>
            <a:off x="9791035" y="2015613"/>
            <a:ext cx="2234757" cy="4477262"/>
          </a:xfrm>
          <a:prstGeom prst="downArrowCallout">
            <a:avLst>
              <a:gd name="adj1" fmla="val 25000"/>
              <a:gd name="adj2" fmla="val 6698"/>
              <a:gd name="adj3" fmla="val 4369"/>
              <a:gd name="adj4" fmla="val 97489"/>
            </a:avLst>
          </a:prstGeom>
          <a:solidFill>
            <a:srgbClr val="00594F"/>
          </a:solidFill>
          <a:ln w="1905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Flowchart: Off-page Connector 17">
            <a:extLst>
              <a:ext uri="{FF2B5EF4-FFF2-40B4-BE49-F238E27FC236}">
                <a16:creationId xmlns:a16="http://schemas.microsoft.com/office/drawing/2014/main" id="{E52BDDA3-DA37-2A48-B550-A730CD3D7DEC}"/>
              </a:ext>
              <a:ext uri="{C183D7F6-B498-43B3-948B-1728B52AA6E4}">
                <adec:decorative xmlns:adec="http://schemas.microsoft.com/office/drawing/2017/decorative" val="1"/>
              </a:ext>
            </a:extLst>
          </p:cNvPr>
          <p:cNvSpPr/>
          <p:nvPr/>
        </p:nvSpPr>
        <p:spPr>
          <a:xfrm>
            <a:off x="10399001" y="1920631"/>
            <a:ext cx="1031785" cy="903947"/>
          </a:xfrm>
          <a:prstGeom prst="flowChartOffpageConnector">
            <a:avLst/>
          </a:prstGeom>
          <a:solidFill>
            <a:srgbClr val="004A40"/>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1C514"/>
              </a:solidFill>
              <a:effectLst/>
              <a:uLnTx/>
              <a:uFillTx/>
              <a:latin typeface="FontAwesome" pitchFamily="2" charset="0"/>
              <a:ea typeface="+mn-ea"/>
              <a:cs typeface="+mn-cs"/>
            </a:endParaRPr>
          </a:p>
        </p:txBody>
      </p:sp>
    </p:spTree>
    <p:extLst>
      <p:ext uri="{BB962C8B-B14F-4D97-AF65-F5344CB8AC3E}">
        <p14:creationId xmlns:p14="http://schemas.microsoft.com/office/powerpoint/2010/main" val="1156725832"/>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 accel="50000" decel="5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1" accel="50000" decel="5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00" fill="hold"/>
                                        <p:tgtEl>
                                          <p:spTgt spid="10"/>
                                        </p:tgtEl>
                                        <p:attrNameLst>
                                          <p:attrName>ppt_x</p:attrName>
                                        </p:attrNameLst>
                                      </p:cBhvr>
                                      <p:tavLst>
                                        <p:tav tm="0">
                                          <p:val>
                                            <p:strVal val="#ppt_x"/>
                                          </p:val>
                                        </p:tav>
                                        <p:tav tm="100000">
                                          <p:val>
                                            <p:strVal val="#ppt_x"/>
                                          </p:val>
                                        </p:tav>
                                      </p:tavLst>
                                    </p:anim>
                                    <p:anim calcmode="lin" valueType="num">
                                      <p:cBhvr additive="base">
                                        <p:cTn id="35" dur="10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1" accel="50000" decel="5000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000" fill="hold"/>
                                        <p:tgtEl>
                                          <p:spTgt spid="11"/>
                                        </p:tgtEl>
                                        <p:attrNameLst>
                                          <p:attrName>ppt_x</p:attrName>
                                        </p:attrNameLst>
                                      </p:cBhvr>
                                      <p:tavLst>
                                        <p:tav tm="0">
                                          <p:val>
                                            <p:strVal val="#ppt_x"/>
                                          </p:val>
                                        </p:tav>
                                        <p:tav tm="100000">
                                          <p:val>
                                            <p:strVal val="#ppt_x"/>
                                          </p:val>
                                        </p:tav>
                                      </p:tavLst>
                                    </p:anim>
                                    <p:anim calcmode="lin" valueType="num">
                                      <p:cBhvr additive="base">
                                        <p:cTn id="39" dur="10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ppt_x"/>
                                          </p:val>
                                        </p:tav>
                                        <p:tav tm="100000">
                                          <p:val>
                                            <p:strVal val="#ppt_x"/>
                                          </p:val>
                                        </p:tav>
                                      </p:tavLst>
                                    </p:anim>
                                    <p:anim calcmode="lin" valueType="num">
                                      <p:cBhvr additive="base">
                                        <p:cTn id="44" dur="10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1" accel="50000" decel="5000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ppt_x"/>
                                          </p:val>
                                        </p:tav>
                                        <p:tav tm="100000">
                                          <p:val>
                                            <p:strVal val="#ppt_x"/>
                                          </p:val>
                                        </p:tav>
                                      </p:tavLst>
                                    </p:anim>
                                    <p:anim calcmode="lin" valueType="num">
                                      <p:cBhvr additive="base">
                                        <p:cTn id="4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ECB1-DF33-4CA9-8354-30436AC8516F}"/>
              </a:ext>
            </a:extLst>
          </p:cNvPr>
          <p:cNvSpPr>
            <a:spLocks noGrp="1"/>
          </p:cNvSpPr>
          <p:nvPr>
            <p:ph type="ctrTitle"/>
          </p:nvPr>
        </p:nvSpPr>
        <p:spPr/>
        <p:txBody>
          <a:bodyPr>
            <a:noAutofit/>
          </a:bodyPr>
          <a:lstStyle/>
          <a:p>
            <a:r>
              <a:rPr lang="en-US" dirty="0"/>
              <a:t>Section</a:t>
            </a:r>
          </a:p>
        </p:txBody>
      </p:sp>
      <p:sp>
        <p:nvSpPr>
          <p:cNvPr id="12" name="Subtitle 11">
            <a:extLst>
              <a:ext uri="{FF2B5EF4-FFF2-40B4-BE49-F238E27FC236}">
                <a16:creationId xmlns:a16="http://schemas.microsoft.com/office/drawing/2014/main" id="{03EE1AF9-5D53-E548-BEEB-9E1754D29318}"/>
              </a:ext>
            </a:extLst>
          </p:cNvPr>
          <p:cNvSpPr>
            <a:spLocks noGrp="1"/>
          </p:cNvSpPr>
          <p:nvPr>
            <p:ph type="subTitle" idx="1"/>
          </p:nvPr>
        </p:nvSpPr>
        <p:spPr/>
        <p:txBody>
          <a:bodyPr vert="horz" lIns="91440" tIns="45720" rIns="91440" bIns="45720" rtlCol="0" anchor="t">
            <a:normAutofit/>
          </a:bodyPr>
          <a:lstStyle/>
          <a:p>
            <a:r>
              <a:rPr lang="en-US" dirty="0"/>
              <a:t>text</a:t>
            </a:r>
          </a:p>
        </p:txBody>
      </p:sp>
      <p:pic>
        <p:nvPicPr>
          <p:cNvPr id="5" name="Picture 4">
            <a:extLst>
              <a:ext uri="{FF2B5EF4-FFF2-40B4-BE49-F238E27FC236}">
                <a16:creationId xmlns:a16="http://schemas.microsoft.com/office/drawing/2014/main" id="{412EC161-F329-3540-B9FC-7B681E98E57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59" y="1418881"/>
            <a:ext cx="2456826" cy="2438400"/>
          </a:xfrm>
          <a:prstGeom prst="rect">
            <a:avLst/>
          </a:prstGeom>
        </p:spPr>
      </p:pic>
    </p:spTree>
    <p:extLst>
      <p:ext uri="{BB962C8B-B14F-4D97-AF65-F5344CB8AC3E}">
        <p14:creationId xmlns:p14="http://schemas.microsoft.com/office/powerpoint/2010/main" val="682831151"/>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08DBB3-3D9C-9142-B5F5-091D055EB24D}"/>
              </a:ext>
              <a:ext uri="{C183D7F6-B498-43B3-948B-1728B52AA6E4}">
                <adec:decorative xmlns:adec="http://schemas.microsoft.com/office/drawing/2017/decorative" val="1"/>
              </a:ext>
            </a:extLst>
          </p:cNvPr>
          <p:cNvSpPr/>
          <p:nvPr/>
        </p:nvSpPr>
        <p:spPr>
          <a:xfrm>
            <a:off x="0" y="1"/>
            <a:ext cx="12192000" cy="2146680"/>
          </a:xfrm>
          <a:prstGeom prst="rect">
            <a:avLst/>
          </a:prstGeom>
          <a:solidFill>
            <a:srgbClr val="007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6F17CE-4E1F-CF4A-A779-D9B83D8EF547}"/>
              </a:ext>
              <a:ext uri="{C183D7F6-B498-43B3-948B-1728B52AA6E4}">
                <adec:decorative xmlns:adec="http://schemas.microsoft.com/office/drawing/2017/decorative" val="1"/>
              </a:ext>
            </a:extLst>
          </p:cNvPr>
          <p:cNvSpPr/>
          <p:nvPr/>
        </p:nvSpPr>
        <p:spPr>
          <a:xfrm>
            <a:off x="0" y="2146681"/>
            <a:ext cx="12192000" cy="115608"/>
          </a:xfrm>
          <a:prstGeom prst="rect">
            <a:avLst/>
          </a:prstGeom>
          <a:solidFill>
            <a:srgbClr val="FF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4B394A-31BC-DD45-B2F3-8ECA9EA2B9B8}"/>
              </a:ext>
              <a:ext uri="{C183D7F6-B498-43B3-948B-1728B52AA6E4}">
                <adec:decorative xmlns:adec="http://schemas.microsoft.com/office/drawing/2017/decorative" val="1"/>
              </a:ext>
            </a:extLst>
          </p:cNvPr>
          <p:cNvSpPr/>
          <p:nvPr/>
        </p:nvSpPr>
        <p:spPr>
          <a:xfrm>
            <a:off x="1072645" y="310828"/>
            <a:ext cx="2623802" cy="2623802"/>
          </a:xfrm>
          <a:prstGeom prst="ellipse">
            <a:avLst/>
          </a:prstGeom>
          <a:solidFill>
            <a:schemeClr val="bg1"/>
          </a:solidFill>
          <a:ln w="25400">
            <a:solidFill>
              <a:srgbClr val="007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DE5F76D-9099-4844-B207-FFEDE4BE3F6F}"/>
              </a:ext>
            </a:extLst>
          </p:cNvPr>
          <p:cNvSpPr txBox="1">
            <a:spLocks/>
          </p:cNvSpPr>
          <p:nvPr/>
        </p:nvSpPr>
        <p:spPr>
          <a:xfrm>
            <a:off x="1086343" y="3136402"/>
            <a:ext cx="10183761" cy="3232424"/>
          </a:xfrm>
          <a:prstGeom prst="rect">
            <a:avLst/>
          </a:prstGeom>
        </p:spPr>
        <p:txBody>
          <a:bodyPr vert="horz" lIns="91440" tIns="45720" rIns="91440" bIns="45720" numCol="2" spcCol="4572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List </a:t>
            </a:r>
          </a:p>
          <a:p>
            <a:r>
              <a:rPr lang="en-US" dirty="0">
                <a:cs typeface="Calibri"/>
              </a:rPr>
              <a:t>Of</a:t>
            </a:r>
          </a:p>
          <a:p>
            <a:r>
              <a:rPr lang="en-US" dirty="0">
                <a:cs typeface="Calibri"/>
              </a:rPr>
              <a:t>Items</a:t>
            </a:r>
          </a:p>
          <a:p>
            <a:endParaRPr lang="en-US" dirty="0">
              <a:cs typeface="Calibri"/>
            </a:endParaRPr>
          </a:p>
        </p:txBody>
      </p:sp>
      <p:sp>
        <p:nvSpPr>
          <p:cNvPr id="3" name="TextBox 2">
            <a:extLst>
              <a:ext uri="{FF2B5EF4-FFF2-40B4-BE49-F238E27FC236}">
                <a16:creationId xmlns:a16="http://schemas.microsoft.com/office/drawing/2014/main" id="{228E2F99-3094-314D-BA1D-F6EB14472388}"/>
              </a:ext>
            </a:extLst>
          </p:cNvPr>
          <p:cNvSpPr txBox="1"/>
          <p:nvPr/>
        </p:nvSpPr>
        <p:spPr>
          <a:xfrm>
            <a:off x="4221102" y="633368"/>
            <a:ext cx="2068195" cy="1323439"/>
          </a:xfrm>
          <a:prstGeom prst="rect">
            <a:avLst/>
          </a:prstGeom>
          <a:noFill/>
        </p:spPr>
        <p:txBody>
          <a:bodyPr wrap="none" rtlCol="0">
            <a:spAutoFit/>
          </a:bodyPr>
          <a:lstStyle/>
          <a:p>
            <a:r>
              <a:rPr lang="en-US" sz="8000" b="1" dirty="0">
                <a:solidFill>
                  <a:schemeClr val="bg1"/>
                </a:solidFill>
              </a:rPr>
              <a:t>Title</a:t>
            </a:r>
            <a:endParaRPr lang="en-US" sz="6000" b="1" dirty="0">
              <a:solidFill>
                <a:schemeClr val="bg1"/>
              </a:solidFill>
            </a:endParaRPr>
          </a:p>
        </p:txBody>
      </p:sp>
      <p:sp>
        <p:nvSpPr>
          <p:cNvPr id="12" name="Freeform 553">
            <a:extLst>
              <a:ext uri="{FF2B5EF4-FFF2-40B4-BE49-F238E27FC236}">
                <a16:creationId xmlns:a16="http://schemas.microsoft.com/office/drawing/2014/main" id="{F7307A6D-C669-A84D-A1A9-C54727E72DDA}"/>
              </a:ext>
              <a:ext uri="{C183D7F6-B498-43B3-948B-1728B52AA6E4}">
                <adec:decorative xmlns:adec="http://schemas.microsoft.com/office/drawing/2017/decorative" val="1"/>
              </a:ext>
            </a:extLst>
          </p:cNvPr>
          <p:cNvSpPr>
            <a:spLocks noEditPoints="1"/>
          </p:cNvSpPr>
          <p:nvPr/>
        </p:nvSpPr>
        <p:spPr bwMode="auto">
          <a:xfrm>
            <a:off x="1406514" y="728905"/>
            <a:ext cx="2005119" cy="1795618"/>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rgbClr val="00594F"/>
          </a:solidFill>
          <a:ln>
            <a:noFill/>
          </a:ln>
        </p:spPr>
        <p:txBody>
          <a:bodyPr vert="horz" wrap="square" lIns="91432" tIns="45716" rIns="91432"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7453760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9EE1-6ED6-7766-8AE4-DAE46CDDBF6E}"/>
              </a:ext>
            </a:extLst>
          </p:cNvPr>
          <p:cNvSpPr>
            <a:spLocks noGrp="1"/>
          </p:cNvSpPr>
          <p:nvPr>
            <p:ph type="title"/>
          </p:nvPr>
        </p:nvSpPr>
        <p:spPr/>
        <p:txBody>
          <a:bodyPr/>
          <a:lstStyle/>
          <a:p>
            <a:r>
              <a:rPr lang="en-US" dirty="0"/>
              <a:t>Colors</a:t>
            </a:r>
          </a:p>
        </p:txBody>
      </p:sp>
      <p:grpSp>
        <p:nvGrpSpPr>
          <p:cNvPr id="12" name="Group 11">
            <a:extLst>
              <a:ext uri="{FF2B5EF4-FFF2-40B4-BE49-F238E27FC236}">
                <a16:creationId xmlns:a16="http://schemas.microsoft.com/office/drawing/2014/main" id="{6F546256-A1FF-FEC3-61AD-FD76CA0A2367}"/>
              </a:ext>
              <a:ext uri="{C183D7F6-B498-43B3-948B-1728B52AA6E4}">
                <adec:decorative xmlns:adec="http://schemas.microsoft.com/office/drawing/2017/decorative" val="1"/>
              </a:ext>
            </a:extLst>
          </p:cNvPr>
          <p:cNvGrpSpPr/>
          <p:nvPr/>
        </p:nvGrpSpPr>
        <p:grpSpPr>
          <a:xfrm>
            <a:off x="1694470" y="2246720"/>
            <a:ext cx="612742" cy="1074407"/>
            <a:chOff x="1694470" y="2246720"/>
            <a:chExt cx="612742" cy="1074407"/>
          </a:xfrm>
        </p:grpSpPr>
        <p:sp>
          <p:nvSpPr>
            <p:cNvPr id="5" name="Rectangle 4">
              <a:extLst>
                <a:ext uri="{FF2B5EF4-FFF2-40B4-BE49-F238E27FC236}">
                  <a16:creationId xmlns:a16="http://schemas.microsoft.com/office/drawing/2014/main" id="{9FFC32D9-6994-2D85-FFE0-F95575C513EA}"/>
                </a:ext>
              </a:extLst>
            </p:cNvPr>
            <p:cNvSpPr/>
            <p:nvPr/>
          </p:nvSpPr>
          <p:spPr>
            <a:xfrm>
              <a:off x="1694470" y="2246720"/>
              <a:ext cx="612742" cy="612742"/>
            </a:xfrm>
            <a:prstGeom prst="rect">
              <a:avLst/>
            </a:prstGeom>
            <a:solidFill>
              <a:srgbClr val="00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383D2E-D104-73D3-6992-ED29FC7406DA}"/>
                </a:ext>
              </a:extLst>
            </p:cNvPr>
            <p:cNvSpPr txBox="1"/>
            <p:nvPr/>
          </p:nvSpPr>
          <p:spPr>
            <a:xfrm>
              <a:off x="1694470" y="2859462"/>
              <a:ext cx="612742" cy="461665"/>
            </a:xfrm>
            <a:prstGeom prst="rect">
              <a:avLst/>
            </a:prstGeom>
            <a:noFill/>
          </p:spPr>
          <p:txBody>
            <a:bodyPr wrap="square" rtlCol="0">
              <a:spAutoFit/>
            </a:bodyPr>
            <a:lstStyle/>
            <a:p>
              <a:pPr algn="ctr"/>
              <a:r>
                <a:rPr lang="en-US" sz="1200" dirty="0"/>
                <a:t>Base green</a:t>
              </a:r>
            </a:p>
          </p:txBody>
        </p:sp>
      </p:grpSp>
      <p:grpSp>
        <p:nvGrpSpPr>
          <p:cNvPr id="11" name="Group 10">
            <a:extLst>
              <a:ext uri="{FF2B5EF4-FFF2-40B4-BE49-F238E27FC236}">
                <a16:creationId xmlns:a16="http://schemas.microsoft.com/office/drawing/2014/main" id="{0FC08BE9-0D24-8EBD-4715-AB4AA6F87C7A}"/>
              </a:ext>
              <a:ext uri="{C183D7F6-B498-43B3-948B-1728B52AA6E4}">
                <adec:decorative xmlns:adec="http://schemas.microsoft.com/office/drawing/2017/decorative" val="1"/>
              </a:ext>
            </a:extLst>
          </p:cNvPr>
          <p:cNvGrpSpPr/>
          <p:nvPr/>
        </p:nvGrpSpPr>
        <p:grpSpPr>
          <a:xfrm>
            <a:off x="2478148" y="2251433"/>
            <a:ext cx="816050" cy="1069694"/>
            <a:chOff x="2478148" y="2251433"/>
            <a:chExt cx="816050" cy="1069694"/>
          </a:xfrm>
        </p:grpSpPr>
        <p:sp>
          <p:nvSpPr>
            <p:cNvPr id="4" name="Rectangle 3">
              <a:extLst>
                <a:ext uri="{FF2B5EF4-FFF2-40B4-BE49-F238E27FC236}">
                  <a16:creationId xmlns:a16="http://schemas.microsoft.com/office/drawing/2014/main" id="{2821E42A-1F6A-2D6F-67C9-00207F5E81AD}"/>
                </a:ext>
              </a:extLst>
            </p:cNvPr>
            <p:cNvSpPr/>
            <p:nvPr/>
          </p:nvSpPr>
          <p:spPr>
            <a:xfrm>
              <a:off x="2579802" y="2251433"/>
              <a:ext cx="612742" cy="612742"/>
            </a:xfrm>
            <a:prstGeom prst="rect">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57859D7-695D-BD1B-4017-41A122A207FD}"/>
                </a:ext>
              </a:extLst>
            </p:cNvPr>
            <p:cNvSpPr txBox="1"/>
            <p:nvPr/>
          </p:nvSpPr>
          <p:spPr>
            <a:xfrm>
              <a:off x="2478148" y="2859462"/>
              <a:ext cx="816050" cy="461665"/>
            </a:xfrm>
            <a:prstGeom prst="rect">
              <a:avLst/>
            </a:prstGeom>
            <a:noFill/>
          </p:spPr>
          <p:txBody>
            <a:bodyPr wrap="square" rtlCol="0">
              <a:spAutoFit/>
            </a:bodyPr>
            <a:lstStyle/>
            <a:p>
              <a:pPr algn="ctr"/>
              <a:r>
                <a:rPr lang="en-US" sz="1200" dirty="0"/>
                <a:t>Base yellow</a:t>
              </a:r>
            </a:p>
          </p:txBody>
        </p:sp>
      </p:grpSp>
      <p:grpSp>
        <p:nvGrpSpPr>
          <p:cNvPr id="13" name="Group 12">
            <a:extLst>
              <a:ext uri="{FF2B5EF4-FFF2-40B4-BE49-F238E27FC236}">
                <a16:creationId xmlns:a16="http://schemas.microsoft.com/office/drawing/2014/main" id="{FC5D4C00-8B69-5573-A491-0EB4FFE82359}"/>
              </a:ext>
              <a:ext uri="{C183D7F6-B498-43B3-948B-1728B52AA6E4}">
                <adec:decorative xmlns:adec="http://schemas.microsoft.com/office/drawing/2017/decorative" val="1"/>
              </a:ext>
            </a:extLst>
          </p:cNvPr>
          <p:cNvGrpSpPr/>
          <p:nvPr/>
        </p:nvGrpSpPr>
        <p:grpSpPr>
          <a:xfrm>
            <a:off x="1694470" y="3949332"/>
            <a:ext cx="612742" cy="1074407"/>
            <a:chOff x="1694470" y="2246720"/>
            <a:chExt cx="612742" cy="1074407"/>
          </a:xfrm>
        </p:grpSpPr>
        <p:sp>
          <p:nvSpPr>
            <p:cNvPr id="14" name="Rectangle 13">
              <a:extLst>
                <a:ext uri="{FF2B5EF4-FFF2-40B4-BE49-F238E27FC236}">
                  <a16:creationId xmlns:a16="http://schemas.microsoft.com/office/drawing/2014/main" id="{E5603AD7-D8C3-27C9-3513-4D2F2BCDF4CC}"/>
                </a:ext>
              </a:extLst>
            </p:cNvPr>
            <p:cNvSpPr/>
            <p:nvPr/>
          </p:nvSpPr>
          <p:spPr>
            <a:xfrm>
              <a:off x="1694470" y="2246720"/>
              <a:ext cx="612742" cy="612742"/>
            </a:xfrm>
            <a:prstGeom prst="rect">
              <a:avLst/>
            </a:prstGeom>
            <a:solidFill>
              <a:srgbClr val="1E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994F38B-6926-48AB-1210-31A50D6D9C4E}"/>
                </a:ext>
              </a:extLst>
            </p:cNvPr>
            <p:cNvSpPr txBox="1"/>
            <p:nvPr/>
          </p:nvSpPr>
          <p:spPr>
            <a:xfrm>
              <a:off x="1694470" y="2859462"/>
              <a:ext cx="612742" cy="461665"/>
            </a:xfrm>
            <a:prstGeom prst="rect">
              <a:avLst/>
            </a:prstGeom>
            <a:noFill/>
          </p:spPr>
          <p:txBody>
            <a:bodyPr wrap="square" rtlCol="0">
              <a:spAutoFit/>
            </a:bodyPr>
            <a:lstStyle/>
            <a:p>
              <a:pPr algn="ctr"/>
              <a:r>
                <a:rPr lang="en-US" sz="1200" dirty="0"/>
                <a:t>Light green</a:t>
              </a:r>
            </a:p>
          </p:txBody>
        </p:sp>
      </p:grpSp>
      <p:grpSp>
        <p:nvGrpSpPr>
          <p:cNvPr id="16" name="Group 15">
            <a:extLst>
              <a:ext uri="{FF2B5EF4-FFF2-40B4-BE49-F238E27FC236}">
                <a16:creationId xmlns:a16="http://schemas.microsoft.com/office/drawing/2014/main" id="{E681CDFC-EE60-49D0-41B5-5CC93F83745C}"/>
              </a:ext>
              <a:ext uri="{C183D7F6-B498-43B3-948B-1728B52AA6E4}">
                <adec:decorative xmlns:adec="http://schemas.microsoft.com/office/drawing/2017/decorative" val="1"/>
              </a:ext>
            </a:extLst>
          </p:cNvPr>
          <p:cNvGrpSpPr/>
          <p:nvPr/>
        </p:nvGrpSpPr>
        <p:grpSpPr>
          <a:xfrm>
            <a:off x="2478148" y="3954045"/>
            <a:ext cx="816050" cy="1069694"/>
            <a:chOff x="2478148" y="2251433"/>
            <a:chExt cx="816050" cy="1069694"/>
          </a:xfrm>
        </p:grpSpPr>
        <p:sp>
          <p:nvSpPr>
            <p:cNvPr id="17" name="Rectangle 16">
              <a:extLst>
                <a:ext uri="{FF2B5EF4-FFF2-40B4-BE49-F238E27FC236}">
                  <a16:creationId xmlns:a16="http://schemas.microsoft.com/office/drawing/2014/main" id="{57B8BC86-EE53-BF01-434E-0DA290A780B6}"/>
                </a:ext>
              </a:extLst>
            </p:cNvPr>
            <p:cNvSpPr/>
            <p:nvPr/>
          </p:nvSpPr>
          <p:spPr>
            <a:xfrm>
              <a:off x="2579802" y="2251433"/>
              <a:ext cx="612742" cy="612742"/>
            </a:xfrm>
            <a:prstGeom prst="rect">
              <a:avLst/>
            </a:prstGeom>
            <a:solidFill>
              <a:srgbClr val="FFD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8206610-6387-D7F3-E9C3-B98E4F6D116C}"/>
                </a:ext>
              </a:extLst>
            </p:cNvPr>
            <p:cNvSpPr txBox="1"/>
            <p:nvPr/>
          </p:nvSpPr>
          <p:spPr>
            <a:xfrm>
              <a:off x="2478148" y="2859462"/>
              <a:ext cx="816050" cy="461665"/>
            </a:xfrm>
            <a:prstGeom prst="rect">
              <a:avLst/>
            </a:prstGeom>
            <a:noFill/>
          </p:spPr>
          <p:txBody>
            <a:bodyPr wrap="square" rtlCol="0">
              <a:spAutoFit/>
            </a:bodyPr>
            <a:lstStyle/>
            <a:p>
              <a:pPr algn="ctr"/>
              <a:r>
                <a:rPr lang="en-US" sz="1200" dirty="0"/>
                <a:t>Base yellow</a:t>
              </a:r>
            </a:p>
          </p:txBody>
        </p:sp>
      </p:grpSp>
      <p:grpSp>
        <p:nvGrpSpPr>
          <p:cNvPr id="19" name="Group 18">
            <a:extLst>
              <a:ext uri="{FF2B5EF4-FFF2-40B4-BE49-F238E27FC236}">
                <a16:creationId xmlns:a16="http://schemas.microsoft.com/office/drawing/2014/main" id="{2D47B9EE-37D3-5E56-F352-7A46D613276F}"/>
              </a:ext>
              <a:ext uri="{C183D7F6-B498-43B3-948B-1728B52AA6E4}">
                <adec:decorative xmlns:adec="http://schemas.microsoft.com/office/drawing/2017/decorative" val="1"/>
              </a:ext>
            </a:extLst>
          </p:cNvPr>
          <p:cNvGrpSpPr/>
          <p:nvPr/>
        </p:nvGrpSpPr>
        <p:grpSpPr>
          <a:xfrm>
            <a:off x="1694470" y="5267442"/>
            <a:ext cx="612742" cy="1074407"/>
            <a:chOff x="1694470" y="2246720"/>
            <a:chExt cx="612742" cy="1074407"/>
          </a:xfrm>
        </p:grpSpPr>
        <p:sp>
          <p:nvSpPr>
            <p:cNvPr id="20" name="Rectangle 19">
              <a:extLst>
                <a:ext uri="{FF2B5EF4-FFF2-40B4-BE49-F238E27FC236}">
                  <a16:creationId xmlns:a16="http://schemas.microsoft.com/office/drawing/2014/main" id="{9F142DEF-EB21-76E0-2D6E-10F84C371865}"/>
                </a:ext>
              </a:extLst>
            </p:cNvPr>
            <p:cNvSpPr/>
            <p:nvPr/>
          </p:nvSpPr>
          <p:spPr>
            <a:xfrm>
              <a:off x="1694470" y="2246720"/>
              <a:ext cx="612742" cy="612742"/>
            </a:xfrm>
            <a:prstGeom prst="rect">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99D7677-3F48-66C6-880D-F24B41CFD38B}"/>
                </a:ext>
              </a:extLst>
            </p:cNvPr>
            <p:cNvSpPr txBox="1"/>
            <p:nvPr/>
          </p:nvSpPr>
          <p:spPr>
            <a:xfrm>
              <a:off x="1694470" y="2859462"/>
              <a:ext cx="612742" cy="461665"/>
            </a:xfrm>
            <a:prstGeom prst="rect">
              <a:avLst/>
            </a:prstGeom>
            <a:noFill/>
          </p:spPr>
          <p:txBody>
            <a:bodyPr wrap="square" rtlCol="0">
              <a:spAutoFit/>
            </a:bodyPr>
            <a:lstStyle/>
            <a:p>
              <a:pPr algn="ctr"/>
              <a:r>
                <a:rPr lang="en-US" sz="1200" dirty="0"/>
                <a:t>Dark green</a:t>
              </a:r>
            </a:p>
          </p:txBody>
        </p:sp>
      </p:grpSp>
      <p:grpSp>
        <p:nvGrpSpPr>
          <p:cNvPr id="22" name="Group 21">
            <a:extLst>
              <a:ext uri="{FF2B5EF4-FFF2-40B4-BE49-F238E27FC236}">
                <a16:creationId xmlns:a16="http://schemas.microsoft.com/office/drawing/2014/main" id="{9C150D04-6AED-8D58-1C1E-D3E2EB4E1BB5}"/>
              </a:ext>
              <a:ext uri="{C183D7F6-B498-43B3-948B-1728B52AA6E4}">
                <adec:decorative xmlns:adec="http://schemas.microsoft.com/office/drawing/2017/decorative" val="1"/>
              </a:ext>
            </a:extLst>
          </p:cNvPr>
          <p:cNvGrpSpPr/>
          <p:nvPr/>
        </p:nvGrpSpPr>
        <p:grpSpPr>
          <a:xfrm>
            <a:off x="2493089" y="5272155"/>
            <a:ext cx="786168" cy="1069694"/>
            <a:chOff x="2493089" y="2251433"/>
            <a:chExt cx="786168" cy="1069694"/>
          </a:xfrm>
        </p:grpSpPr>
        <p:sp>
          <p:nvSpPr>
            <p:cNvPr id="23" name="Rectangle 22">
              <a:extLst>
                <a:ext uri="{FF2B5EF4-FFF2-40B4-BE49-F238E27FC236}">
                  <a16:creationId xmlns:a16="http://schemas.microsoft.com/office/drawing/2014/main" id="{E89797B4-F21E-3120-E756-FB01B9F72A2B}"/>
                </a:ext>
              </a:extLst>
            </p:cNvPr>
            <p:cNvSpPr/>
            <p:nvPr/>
          </p:nvSpPr>
          <p:spPr>
            <a:xfrm>
              <a:off x="2579802" y="2251433"/>
              <a:ext cx="612742" cy="612742"/>
            </a:xfrm>
            <a:prstGeom prst="rect">
              <a:avLst/>
            </a:prstGeom>
            <a:solidFill>
              <a:srgbClr val="D8A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2BAC4E9-65C3-830F-8A60-B736576E3FF2}"/>
                </a:ext>
              </a:extLst>
            </p:cNvPr>
            <p:cNvSpPr txBox="1"/>
            <p:nvPr/>
          </p:nvSpPr>
          <p:spPr>
            <a:xfrm>
              <a:off x="2493089" y="2859462"/>
              <a:ext cx="786168" cy="461665"/>
            </a:xfrm>
            <a:prstGeom prst="rect">
              <a:avLst/>
            </a:prstGeom>
            <a:noFill/>
          </p:spPr>
          <p:txBody>
            <a:bodyPr wrap="square" rtlCol="0">
              <a:spAutoFit/>
            </a:bodyPr>
            <a:lstStyle/>
            <a:p>
              <a:pPr algn="ctr"/>
              <a:r>
                <a:rPr lang="en-US" sz="1200" dirty="0"/>
                <a:t>Dark yellow</a:t>
              </a:r>
            </a:p>
          </p:txBody>
        </p:sp>
      </p:grpSp>
      <p:sp>
        <p:nvSpPr>
          <p:cNvPr id="25" name="TextBox 24">
            <a:extLst>
              <a:ext uri="{FF2B5EF4-FFF2-40B4-BE49-F238E27FC236}">
                <a16:creationId xmlns:a16="http://schemas.microsoft.com/office/drawing/2014/main" id="{FA817E92-DD76-FE4F-AC81-9027BB9182D9}"/>
              </a:ext>
            </a:extLst>
          </p:cNvPr>
          <p:cNvSpPr txBox="1"/>
          <p:nvPr/>
        </p:nvSpPr>
        <p:spPr>
          <a:xfrm>
            <a:off x="3318133" y="2219871"/>
            <a:ext cx="5273911" cy="1200329"/>
          </a:xfrm>
          <a:prstGeom prst="rect">
            <a:avLst/>
          </a:prstGeom>
          <a:noFill/>
        </p:spPr>
        <p:txBody>
          <a:bodyPr wrap="square" rtlCol="0">
            <a:spAutoFit/>
          </a:bodyPr>
          <a:lstStyle/>
          <a:p>
            <a:r>
              <a:rPr lang="en-US" dirty="0"/>
              <a:t>Primary Wayne State University school colors are represented as green (PMS 561, hex #0c5449) and yellow (PMS 1225, hex #ffcc33). The takeaway should be an awareness of the WSU school colors.</a:t>
            </a:r>
          </a:p>
        </p:txBody>
      </p:sp>
      <p:sp>
        <p:nvSpPr>
          <p:cNvPr id="26" name="Rectangle 25">
            <a:extLst>
              <a:ext uri="{FF2B5EF4-FFF2-40B4-BE49-F238E27FC236}">
                <a16:creationId xmlns:a16="http://schemas.microsoft.com/office/drawing/2014/main" id="{662ACF9C-E1C6-7DF9-B595-E8B518D6730F}"/>
              </a:ext>
              <a:ext uri="{C183D7F6-B498-43B3-948B-1728B52AA6E4}">
                <adec:decorative xmlns:adec="http://schemas.microsoft.com/office/drawing/2017/decorative" val="1"/>
              </a:ext>
            </a:extLst>
          </p:cNvPr>
          <p:cNvSpPr/>
          <p:nvPr/>
        </p:nvSpPr>
        <p:spPr>
          <a:xfrm>
            <a:off x="1402079" y="1999488"/>
            <a:ext cx="7641765" cy="1633728"/>
          </a:xfrm>
          <a:prstGeom prst="rect">
            <a:avLst/>
          </a:prstGeom>
          <a:noFill/>
          <a:ln>
            <a:solidFill>
              <a:srgbClr val="09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51E61A9-9454-E01B-4E5C-6435C98E7D2E}"/>
              </a:ext>
              <a:ext uri="{C183D7F6-B498-43B3-948B-1728B52AA6E4}">
                <adec:decorative xmlns:adec="http://schemas.microsoft.com/office/drawing/2017/decorative" val="1"/>
              </a:ext>
            </a:extLst>
          </p:cNvPr>
          <p:cNvSpPr/>
          <p:nvPr/>
        </p:nvSpPr>
        <p:spPr>
          <a:xfrm>
            <a:off x="5045836" y="3960023"/>
            <a:ext cx="612742" cy="612742"/>
          </a:xfrm>
          <a:prstGeom prst="rect">
            <a:avLst/>
          </a:prstGeom>
          <a:solidFill>
            <a:srgbClr val="17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51B730-1D94-E0CE-F1F4-FAF5FABA4BCE}"/>
              </a:ext>
              <a:ext uri="{C183D7F6-B498-43B3-948B-1728B52AA6E4}">
                <adec:decorative xmlns:adec="http://schemas.microsoft.com/office/drawing/2017/decorative" val="1"/>
              </a:ext>
            </a:extLst>
          </p:cNvPr>
          <p:cNvSpPr/>
          <p:nvPr/>
        </p:nvSpPr>
        <p:spPr>
          <a:xfrm>
            <a:off x="5931168" y="3964736"/>
            <a:ext cx="612742" cy="612742"/>
          </a:xfrm>
          <a:prstGeom prst="rect">
            <a:avLst/>
          </a:prstGeom>
          <a:solidFill>
            <a:srgbClr val="C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C354D49-7FCC-BE32-E6F4-80ACE0992FBB}"/>
              </a:ext>
              <a:ext uri="{C183D7F6-B498-43B3-948B-1728B52AA6E4}">
                <adec:decorative xmlns:adec="http://schemas.microsoft.com/office/drawing/2017/decorative" val="1"/>
              </a:ext>
            </a:extLst>
          </p:cNvPr>
          <p:cNvSpPr/>
          <p:nvPr/>
        </p:nvSpPr>
        <p:spPr>
          <a:xfrm>
            <a:off x="5045836" y="5267442"/>
            <a:ext cx="612742" cy="612742"/>
          </a:xfrm>
          <a:prstGeom prst="rect">
            <a:avLst/>
          </a:prstGeom>
          <a:solidFill>
            <a:srgbClr val="009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DFE2D90-67CA-FA79-0FC1-0F611799EFBD}"/>
              </a:ext>
              <a:ext uri="{C183D7F6-B498-43B3-948B-1728B52AA6E4}">
                <adec:decorative xmlns:adec="http://schemas.microsoft.com/office/drawing/2017/decorative" val="1"/>
              </a:ext>
            </a:extLst>
          </p:cNvPr>
          <p:cNvSpPr/>
          <p:nvPr/>
        </p:nvSpPr>
        <p:spPr>
          <a:xfrm>
            <a:off x="5931168" y="5272155"/>
            <a:ext cx="612742" cy="612742"/>
          </a:xfrm>
          <a:prstGeom prst="rect">
            <a:avLst/>
          </a:prstGeom>
          <a:solidFill>
            <a:srgbClr val="92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531726E-6162-2E9F-AA69-401860AB44A4}"/>
              </a:ext>
              <a:ext uri="{C183D7F6-B498-43B3-948B-1728B52AA6E4}">
                <adec:decorative xmlns:adec="http://schemas.microsoft.com/office/drawing/2017/decorative" val="1"/>
              </a:ext>
            </a:extLst>
          </p:cNvPr>
          <p:cNvSpPr/>
          <p:nvPr/>
        </p:nvSpPr>
        <p:spPr>
          <a:xfrm>
            <a:off x="1402080" y="3813577"/>
            <a:ext cx="3148155" cy="2679298"/>
          </a:xfrm>
          <a:prstGeom prst="rect">
            <a:avLst/>
          </a:prstGeom>
          <a:noFill/>
          <a:ln>
            <a:solidFill>
              <a:srgbClr val="09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6EBBD82-83FA-D61F-9965-3D9FCD36B98B}"/>
              </a:ext>
            </a:extLst>
          </p:cNvPr>
          <p:cNvSpPr txBox="1"/>
          <p:nvPr/>
        </p:nvSpPr>
        <p:spPr>
          <a:xfrm>
            <a:off x="3318133" y="4140384"/>
            <a:ext cx="1327734" cy="923330"/>
          </a:xfrm>
          <a:prstGeom prst="rect">
            <a:avLst/>
          </a:prstGeom>
          <a:noFill/>
        </p:spPr>
        <p:txBody>
          <a:bodyPr wrap="square" rtlCol="0">
            <a:spAutoFit/>
          </a:bodyPr>
          <a:lstStyle/>
          <a:p>
            <a:r>
              <a:rPr lang="en-US" dirty="0"/>
              <a:t>Primary accent colors</a:t>
            </a:r>
          </a:p>
        </p:txBody>
      </p:sp>
      <p:sp>
        <p:nvSpPr>
          <p:cNvPr id="41" name="Rectangle 40">
            <a:extLst>
              <a:ext uri="{FF2B5EF4-FFF2-40B4-BE49-F238E27FC236}">
                <a16:creationId xmlns:a16="http://schemas.microsoft.com/office/drawing/2014/main" id="{453821A9-C935-CBE5-FD96-63C1B11D6B20}"/>
              </a:ext>
              <a:ext uri="{C183D7F6-B498-43B3-948B-1728B52AA6E4}">
                <adec:decorative xmlns:adec="http://schemas.microsoft.com/office/drawing/2017/decorative" val="1"/>
              </a:ext>
            </a:extLst>
          </p:cNvPr>
          <p:cNvSpPr/>
          <p:nvPr/>
        </p:nvSpPr>
        <p:spPr>
          <a:xfrm>
            <a:off x="4776244" y="3808734"/>
            <a:ext cx="3148155" cy="2679298"/>
          </a:xfrm>
          <a:prstGeom prst="rect">
            <a:avLst/>
          </a:prstGeom>
          <a:noFill/>
          <a:ln>
            <a:solidFill>
              <a:srgbClr val="09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1CC15CF-5257-E2BC-694D-D4B0D73A5860}"/>
              </a:ext>
            </a:extLst>
          </p:cNvPr>
          <p:cNvSpPr txBox="1"/>
          <p:nvPr/>
        </p:nvSpPr>
        <p:spPr>
          <a:xfrm>
            <a:off x="6692297" y="4135541"/>
            <a:ext cx="1327734" cy="923330"/>
          </a:xfrm>
          <a:prstGeom prst="rect">
            <a:avLst/>
          </a:prstGeom>
          <a:noFill/>
        </p:spPr>
        <p:txBody>
          <a:bodyPr wrap="square" rtlCol="0">
            <a:spAutoFit/>
          </a:bodyPr>
          <a:lstStyle/>
          <a:p>
            <a:r>
              <a:rPr lang="en-US" dirty="0"/>
              <a:t>Secondary accent colors</a:t>
            </a:r>
          </a:p>
        </p:txBody>
      </p:sp>
      <p:sp>
        <p:nvSpPr>
          <p:cNvPr id="43" name="Rectangle 42">
            <a:extLst>
              <a:ext uri="{FF2B5EF4-FFF2-40B4-BE49-F238E27FC236}">
                <a16:creationId xmlns:a16="http://schemas.microsoft.com/office/drawing/2014/main" id="{97D4725E-CC7D-5243-D086-B01FE8AB25BE}"/>
              </a:ext>
              <a:ext uri="{C183D7F6-B498-43B3-948B-1728B52AA6E4}">
                <adec:decorative xmlns:adec="http://schemas.microsoft.com/office/drawing/2017/decorative" val="1"/>
              </a:ext>
            </a:extLst>
          </p:cNvPr>
          <p:cNvSpPr/>
          <p:nvPr/>
        </p:nvSpPr>
        <p:spPr>
          <a:xfrm>
            <a:off x="8372879" y="5004641"/>
            <a:ext cx="3441169" cy="612742"/>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5BD619F-5A5C-9EBE-D947-CB01339951C9}"/>
              </a:ext>
              <a:ext uri="{C183D7F6-B498-43B3-948B-1728B52AA6E4}">
                <adec:decorative xmlns:adec="http://schemas.microsoft.com/office/drawing/2017/decorative" val="1"/>
              </a:ext>
            </a:extLst>
          </p:cNvPr>
          <p:cNvSpPr/>
          <p:nvPr/>
        </p:nvSpPr>
        <p:spPr>
          <a:xfrm>
            <a:off x="8372879" y="5729107"/>
            <a:ext cx="3441169" cy="612742"/>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5DF9389-4F0E-1FF5-E11E-D22FF791B1D1}"/>
              </a:ext>
            </a:extLst>
          </p:cNvPr>
          <p:cNvSpPr txBox="1"/>
          <p:nvPr/>
        </p:nvSpPr>
        <p:spPr>
          <a:xfrm>
            <a:off x="8289623" y="3853599"/>
            <a:ext cx="2058451" cy="369332"/>
          </a:xfrm>
          <a:prstGeom prst="rect">
            <a:avLst/>
          </a:prstGeom>
          <a:noFill/>
        </p:spPr>
        <p:txBody>
          <a:bodyPr wrap="square" rtlCol="0">
            <a:spAutoFit/>
          </a:bodyPr>
          <a:lstStyle/>
          <a:p>
            <a:r>
              <a:rPr lang="en-US" dirty="0"/>
              <a:t>Accent gradients</a:t>
            </a:r>
          </a:p>
        </p:txBody>
      </p:sp>
      <p:sp>
        <p:nvSpPr>
          <p:cNvPr id="46" name="Rectangle 45">
            <a:extLst>
              <a:ext uri="{FF2B5EF4-FFF2-40B4-BE49-F238E27FC236}">
                <a16:creationId xmlns:a16="http://schemas.microsoft.com/office/drawing/2014/main" id="{7F518D86-C065-B3B9-7C70-F573271E356E}"/>
              </a:ext>
              <a:ext uri="{C183D7F6-B498-43B3-948B-1728B52AA6E4}">
                <adec:decorative xmlns:adec="http://schemas.microsoft.com/office/drawing/2017/decorative" val="1"/>
              </a:ext>
            </a:extLst>
          </p:cNvPr>
          <p:cNvSpPr/>
          <p:nvPr/>
        </p:nvSpPr>
        <p:spPr>
          <a:xfrm>
            <a:off x="8372879" y="4280176"/>
            <a:ext cx="3441169" cy="612742"/>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8E6D1BA-3394-E94F-90F0-EC04C7367E8B}"/>
              </a:ext>
              <a:ext uri="{C183D7F6-B498-43B3-948B-1728B52AA6E4}">
                <adec:decorative xmlns:adec="http://schemas.microsoft.com/office/drawing/2017/decorative" val="1"/>
              </a:ext>
            </a:extLst>
          </p:cNvPr>
          <p:cNvSpPr/>
          <p:nvPr/>
        </p:nvSpPr>
        <p:spPr>
          <a:xfrm>
            <a:off x="8193991" y="3808734"/>
            <a:ext cx="3802936" cy="2679298"/>
          </a:xfrm>
          <a:prstGeom prst="rect">
            <a:avLst/>
          </a:prstGeom>
          <a:noFill/>
          <a:ln>
            <a:solidFill>
              <a:srgbClr val="09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CB35F068-B968-1BFA-4914-6DBF9DE0BBF0}"/>
              </a:ext>
              <a:ext uri="{C183D7F6-B498-43B3-948B-1728B52AA6E4}">
                <adec:decorative xmlns:adec="http://schemas.microsoft.com/office/drawing/2017/decorative" val="1"/>
              </a:ext>
            </a:extLst>
          </p:cNvPr>
          <p:cNvGrpSpPr/>
          <p:nvPr/>
        </p:nvGrpSpPr>
        <p:grpSpPr>
          <a:xfrm>
            <a:off x="3294198" y="5272155"/>
            <a:ext cx="948618" cy="1069694"/>
            <a:chOff x="2411864" y="2251433"/>
            <a:chExt cx="948618" cy="1069694"/>
          </a:xfrm>
        </p:grpSpPr>
        <p:sp>
          <p:nvSpPr>
            <p:cNvPr id="50" name="Rectangle 49">
              <a:extLst>
                <a:ext uri="{FF2B5EF4-FFF2-40B4-BE49-F238E27FC236}">
                  <a16:creationId xmlns:a16="http://schemas.microsoft.com/office/drawing/2014/main" id="{C0E1DD8A-32C7-0EED-20BC-B73C0CD5D9AC}"/>
                </a:ext>
              </a:extLst>
            </p:cNvPr>
            <p:cNvSpPr/>
            <p:nvPr/>
          </p:nvSpPr>
          <p:spPr>
            <a:xfrm>
              <a:off x="2579802" y="2251433"/>
              <a:ext cx="612742" cy="612742"/>
            </a:xfrm>
            <a:prstGeom prst="rect">
              <a:avLst/>
            </a:prstGeom>
            <a:solidFill>
              <a:srgbClr val="ACC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F9BA8844-B064-6DB1-C0DF-AC64A4008C68}"/>
                </a:ext>
              </a:extLst>
            </p:cNvPr>
            <p:cNvSpPr txBox="1"/>
            <p:nvPr/>
          </p:nvSpPr>
          <p:spPr>
            <a:xfrm>
              <a:off x="2411864" y="2859462"/>
              <a:ext cx="948618" cy="461665"/>
            </a:xfrm>
            <a:prstGeom prst="rect">
              <a:avLst/>
            </a:prstGeom>
            <a:noFill/>
          </p:spPr>
          <p:txBody>
            <a:bodyPr wrap="square" rtlCol="0">
              <a:spAutoFit/>
            </a:bodyPr>
            <a:lstStyle/>
            <a:p>
              <a:pPr algn="ctr"/>
              <a:r>
                <a:rPr lang="en-US" sz="1200" dirty="0"/>
                <a:t>Lightest green</a:t>
              </a:r>
            </a:p>
          </p:txBody>
        </p:sp>
      </p:grpSp>
    </p:spTree>
    <p:extLst>
      <p:ext uri="{BB962C8B-B14F-4D97-AF65-F5344CB8AC3E}">
        <p14:creationId xmlns:p14="http://schemas.microsoft.com/office/powerpoint/2010/main" val="511334204"/>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9EE1-6ED6-7766-8AE4-DAE46CDDBF6E}"/>
              </a:ext>
            </a:extLst>
          </p:cNvPr>
          <p:cNvSpPr>
            <a:spLocks noGrp="1"/>
          </p:cNvSpPr>
          <p:nvPr>
            <p:ph type="title"/>
          </p:nvPr>
        </p:nvSpPr>
        <p:spPr/>
        <p:txBody>
          <a:bodyPr/>
          <a:lstStyle/>
          <a:p>
            <a:r>
              <a:rPr lang="en-US" dirty="0"/>
              <a:t>Text</a:t>
            </a:r>
          </a:p>
        </p:txBody>
      </p:sp>
      <p:sp>
        <p:nvSpPr>
          <p:cNvPr id="25" name="TextBox 24">
            <a:extLst>
              <a:ext uri="{FF2B5EF4-FFF2-40B4-BE49-F238E27FC236}">
                <a16:creationId xmlns:a16="http://schemas.microsoft.com/office/drawing/2014/main" id="{FA817E92-DD76-FE4F-AC81-9027BB9182D9}"/>
              </a:ext>
            </a:extLst>
          </p:cNvPr>
          <p:cNvSpPr txBox="1"/>
          <p:nvPr/>
        </p:nvSpPr>
        <p:spPr>
          <a:xfrm>
            <a:off x="1590187" y="2219871"/>
            <a:ext cx="4309167" cy="3754874"/>
          </a:xfrm>
          <a:prstGeom prst="rect">
            <a:avLst/>
          </a:prstGeom>
          <a:noFill/>
        </p:spPr>
        <p:txBody>
          <a:bodyPr wrap="square" rtlCol="0">
            <a:spAutoFit/>
          </a:bodyPr>
          <a:lstStyle/>
          <a:p>
            <a:r>
              <a:rPr lang="en-US" dirty="0"/>
              <a:t>Text – good examples</a:t>
            </a:r>
          </a:p>
          <a:p>
            <a:endParaRPr lang="en-US" dirty="0"/>
          </a:p>
          <a:p>
            <a:r>
              <a:rPr lang="en-US" dirty="0"/>
              <a:t>Text body should be high contrast, the following provide the best contrast for reading and printing:</a:t>
            </a:r>
          </a:p>
          <a:p>
            <a:endParaRPr lang="en-US" dirty="0"/>
          </a:p>
          <a:p>
            <a:pPr marL="285750" indent="-285750">
              <a:buFont typeface="Arial" panose="020B0604020202020204" pitchFamily="34" charset="0"/>
              <a:buChar char="•"/>
            </a:pPr>
            <a:r>
              <a:rPr lang="en-US" dirty="0"/>
              <a:t>Black on white</a:t>
            </a:r>
          </a:p>
          <a:p>
            <a:pPr marL="285750" indent="-285750">
              <a:buFont typeface="Arial" panose="020B0604020202020204" pitchFamily="34" charset="0"/>
              <a:buChar char="•"/>
            </a:pPr>
            <a:r>
              <a:rPr lang="en-US" dirty="0">
                <a:solidFill>
                  <a:srgbClr val="00594F"/>
                </a:solidFill>
              </a:rPr>
              <a:t>Base green on white</a:t>
            </a:r>
          </a:p>
          <a:p>
            <a:pPr marL="285750" indent="-285750">
              <a:buFont typeface="Arial" panose="020B0604020202020204" pitchFamily="34" charset="0"/>
              <a:buChar char="•"/>
            </a:pPr>
            <a:r>
              <a:rPr lang="en-US" dirty="0">
                <a:solidFill>
                  <a:schemeClr val="bg2">
                    <a:lumMod val="25000"/>
                  </a:schemeClr>
                </a:solidFill>
              </a:rPr>
              <a:t>Dark gray on white</a:t>
            </a:r>
          </a:p>
          <a:p>
            <a:pPr marL="285750" indent="-285750">
              <a:buFont typeface="Arial" panose="020B0604020202020204" pitchFamily="34" charset="0"/>
              <a:buChar char="•"/>
            </a:pPr>
            <a:r>
              <a:rPr lang="en-US" sz="2000" b="1" dirty="0">
                <a:solidFill>
                  <a:srgbClr val="00594F"/>
                </a:solidFill>
                <a:highlight>
                  <a:srgbClr val="FFC844"/>
                </a:highlight>
              </a:rPr>
              <a:t>Base green on large/bold yellow </a:t>
            </a:r>
          </a:p>
          <a:p>
            <a:pPr marL="285750" indent="-285750">
              <a:buFont typeface="Arial" panose="020B0604020202020204" pitchFamily="34" charset="0"/>
              <a:buChar char="•"/>
            </a:pPr>
            <a:r>
              <a:rPr lang="en-US" sz="2000" b="1" dirty="0">
                <a:solidFill>
                  <a:srgbClr val="FFC844"/>
                </a:solidFill>
                <a:highlight>
                  <a:srgbClr val="00594F"/>
                </a:highlight>
              </a:rPr>
              <a:t>Yellow  on large/bold base green</a:t>
            </a:r>
            <a:endParaRPr lang="en-US" sz="2000" dirty="0">
              <a:solidFill>
                <a:schemeClr val="bg2">
                  <a:lumMod val="25000"/>
                </a:schemeClr>
              </a:solidFill>
            </a:endParaRPr>
          </a:p>
          <a:p>
            <a:pPr marL="285750" indent="-285750">
              <a:buClr>
                <a:srgbClr val="00594F"/>
              </a:buClr>
              <a:buFont typeface="Arial" panose="020B0604020202020204" pitchFamily="34" charset="0"/>
              <a:buChar char="•"/>
            </a:pPr>
            <a:r>
              <a:rPr lang="en-US" dirty="0">
                <a:solidFill>
                  <a:schemeClr val="bg1"/>
                </a:solidFill>
                <a:highlight>
                  <a:srgbClr val="00594F"/>
                </a:highlight>
              </a:rPr>
              <a:t>White on base green</a:t>
            </a:r>
          </a:p>
          <a:p>
            <a:pPr marL="285750" indent="-285750">
              <a:buFont typeface="Arial" panose="020B0604020202020204" pitchFamily="34" charset="0"/>
              <a:buChar char="•"/>
            </a:pPr>
            <a:endParaRPr lang="en-US" dirty="0">
              <a:solidFill>
                <a:schemeClr val="bg1"/>
              </a:solidFill>
            </a:endParaRPr>
          </a:p>
        </p:txBody>
      </p:sp>
      <p:sp>
        <p:nvSpPr>
          <p:cNvPr id="26" name="Rectangle 25">
            <a:extLst>
              <a:ext uri="{FF2B5EF4-FFF2-40B4-BE49-F238E27FC236}">
                <a16:creationId xmlns:a16="http://schemas.microsoft.com/office/drawing/2014/main" id="{662ACF9C-E1C6-7DF9-B595-E8B518D6730F}"/>
              </a:ext>
              <a:ext uri="{C183D7F6-B498-43B3-948B-1728B52AA6E4}">
                <adec:decorative xmlns:adec="http://schemas.microsoft.com/office/drawing/2017/decorative" val="1"/>
              </a:ext>
            </a:extLst>
          </p:cNvPr>
          <p:cNvSpPr/>
          <p:nvPr/>
        </p:nvSpPr>
        <p:spPr>
          <a:xfrm>
            <a:off x="1402079" y="1999488"/>
            <a:ext cx="4417840" cy="3816096"/>
          </a:xfrm>
          <a:prstGeom prst="rect">
            <a:avLst/>
          </a:prstGeom>
          <a:noFill/>
          <a:ln>
            <a:solidFill>
              <a:srgbClr val="09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3D41AE-4B3B-AF24-78D1-AE190AD26EC7}"/>
              </a:ext>
            </a:extLst>
          </p:cNvPr>
          <p:cNvSpPr txBox="1"/>
          <p:nvPr/>
        </p:nvSpPr>
        <p:spPr>
          <a:xfrm>
            <a:off x="6669025" y="2219871"/>
            <a:ext cx="3023615" cy="369332"/>
          </a:xfrm>
          <a:prstGeom prst="rect">
            <a:avLst/>
          </a:prstGeom>
          <a:noFill/>
        </p:spPr>
        <p:txBody>
          <a:bodyPr wrap="square" rtlCol="0">
            <a:spAutoFit/>
          </a:bodyPr>
          <a:lstStyle/>
          <a:p>
            <a:r>
              <a:rPr lang="en-US" dirty="0"/>
              <a:t>Text – poor examples</a:t>
            </a:r>
          </a:p>
        </p:txBody>
      </p:sp>
      <p:sp>
        <p:nvSpPr>
          <p:cNvPr id="7" name="Rectangle 6">
            <a:extLst>
              <a:ext uri="{FF2B5EF4-FFF2-40B4-BE49-F238E27FC236}">
                <a16:creationId xmlns:a16="http://schemas.microsoft.com/office/drawing/2014/main" id="{34AB0106-7900-D1B8-C62F-1BDB98EE4077}"/>
              </a:ext>
              <a:ext uri="{C183D7F6-B498-43B3-948B-1728B52AA6E4}">
                <adec:decorative xmlns:adec="http://schemas.microsoft.com/office/drawing/2017/decorative" val="1"/>
              </a:ext>
            </a:extLst>
          </p:cNvPr>
          <p:cNvSpPr/>
          <p:nvPr/>
        </p:nvSpPr>
        <p:spPr>
          <a:xfrm>
            <a:off x="6372082" y="1999488"/>
            <a:ext cx="3925825" cy="3816096"/>
          </a:xfrm>
          <a:prstGeom prst="rect">
            <a:avLst/>
          </a:prstGeom>
          <a:noFill/>
          <a:ln>
            <a:solidFill>
              <a:srgbClr val="09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7272A8-0FEF-C557-33E2-395346521620}"/>
              </a:ext>
              <a:ext uri="{C183D7F6-B498-43B3-948B-1728B52AA6E4}">
                <adec:decorative xmlns:adec="http://schemas.microsoft.com/office/drawing/2017/decorative" val="1"/>
              </a:ext>
            </a:extLst>
          </p:cNvPr>
          <p:cNvSpPr txBox="1"/>
          <p:nvPr/>
        </p:nvSpPr>
        <p:spPr>
          <a:xfrm>
            <a:off x="6623335" y="2773869"/>
            <a:ext cx="3377184" cy="369332"/>
          </a:xfrm>
          <a:prstGeom prst="rect">
            <a:avLst/>
          </a:prstGeom>
          <a:solidFill>
            <a:srgbClr val="FFCC33"/>
          </a:solidFill>
        </p:spPr>
        <p:txBody>
          <a:bodyPr wrap="square" rtlCol="0">
            <a:spAutoFit/>
          </a:bodyPr>
          <a:lstStyle/>
          <a:p>
            <a:r>
              <a:rPr lang="en-US" dirty="0">
                <a:solidFill>
                  <a:schemeClr val="bg1"/>
                </a:solidFill>
              </a:rPr>
              <a:t>White on yellow</a:t>
            </a:r>
          </a:p>
        </p:txBody>
      </p:sp>
      <p:sp>
        <p:nvSpPr>
          <p:cNvPr id="27" name="TextBox 26">
            <a:extLst>
              <a:ext uri="{FF2B5EF4-FFF2-40B4-BE49-F238E27FC236}">
                <a16:creationId xmlns:a16="http://schemas.microsoft.com/office/drawing/2014/main" id="{73A24CA8-5B0A-7FA5-68D6-F226FB0E2C10}"/>
              </a:ext>
              <a:ext uri="{C183D7F6-B498-43B3-948B-1728B52AA6E4}">
                <adec:decorative xmlns:adec="http://schemas.microsoft.com/office/drawing/2017/decorative" val="1"/>
              </a:ext>
            </a:extLst>
          </p:cNvPr>
          <p:cNvSpPr txBox="1"/>
          <p:nvPr/>
        </p:nvSpPr>
        <p:spPr>
          <a:xfrm>
            <a:off x="6623335" y="3254327"/>
            <a:ext cx="3377184" cy="369332"/>
          </a:xfrm>
          <a:prstGeom prst="rect">
            <a:avLst/>
          </a:prstGeom>
          <a:noFill/>
          <a:ln>
            <a:solidFill>
              <a:srgbClr val="FFCC33"/>
            </a:solidFill>
          </a:ln>
        </p:spPr>
        <p:txBody>
          <a:bodyPr wrap="square" rtlCol="0">
            <a:spAutoFit/>
          </a:bodyPr>
          <a:lstStyle/>
          <a:p>
            <a:r>
              <a:rPr lang="en-US" dirty="0">
                <a:solidFill>
                  <a:srgbClr val="FFCC33"/>
                </a:solidFill>
              </a:rPr>
              <a:t>Yellow on white</a:t>
            </a:r>
          </a:p>
        </p:txBody>
      </p:sp>
      <p:sp>
        <p:nvSpPr>
          <p:cNvPr id="29" name="TextBox 28">
            <a:extLst>
              <a:ext uri="{FF2B5EF4-FFF2-40B4-BE49-F238E27FC236}">
                <a16:creationId xmlns:a16="http://schemas.microsoft.com/office/drawing/2014/main" id="{99F168C6-E912-2211-1026-DBE5D0317FAF}"/>
              </a:ext>
              <a:ext uri="{C183D7F6-B498-43B3-948B-1728B52AA6E4}">
                <adec:decorative xmlns:adec="http://schemas.microsoft.com/office/drawing/2017/decorative" val="1"/>
              </a:ext>
            </a:extLst>
          </p:cNvPr>
          <p:cNvSpPr txBox="1"/>
          <p:nvPr/>
        </p:nvSpPr>
        <p:spPr>
          <a:xfrm>
            <a:off x="6623335" y="3734785"/>
            <a:ext cx="3377184" cy="369332"/>
          </a:xfrm>
          <a:prstGeom prst="rect">
            <a:avLst/>
          </a:prstGeom>
          <a:solidFill>
            <a:srgbClr val="00594F"/>
          </a:solidFill>
        </p:spPr>
        <p:txBody>
          <a:bodyPr wrap="square" rtlCol="0">
            <a:spAutoFit/>
          </a:bodyPr>
          <a:lstStyle/>
          <a:p>
            <a:r>
              <a:rPr lang="en-US" dirty="0">
                <a:solidFill>
                  <a:srgbClr val="FF0000"/>
                </a:solidFill>
              </a:rPr>
              <a:t>Red on green</a:t>
            </a:r>
          </a:p>
        </p:txBody>
      </p:sp>
      <p:sp>
        <p:nvSpPr>
          <p:cNvPr id="32" name="TextBox 31">
            <a:extLst>
              <a:ext uri="{FF2B5EF4-FFF2-40B4-BE49-F238E27FC236}">
                <a16:creationId xmlns:a16="http://schemas.microsoft.com/office/drawing/2014/main" id="{899F85F3-941D-AFCF-7740-C1F42379DCBB}"/>
              </a:ext>
              <a:ext uri="{C183D7F6-B498-43B3-948B-1728B52AA6E4}">
                <adec:decorative xmlns:adec="http://schemas.microsoft.com/office/drawing/2017/decorative" val="1"/>
              </a:ext>
            </a:extLst>
          </p:cNvPr>
          <p:cNvSpPr txBox="1"/>
          <p:nvPr/>
        </p:nvSpPr>
        <p:spPr>
          <a:xfrm>
            <a:off x="6623335" y="4215243"/>
            <a:ext cx="3377184" cy="369332"/>
          </a:xfrm>
          <a:prstGeom prst="rect">
            <a:avLst/>
          </a:prstGeom>
          <a:solidFill>
            <a:srgbClr val="00594F"/>
          </a:solidFill>
        </p:spPr>
        <p:txBody>
          <a:bodyPr wrap="square" rtlCol="0">
            <a:spAutoFit/>
          </a:bodyPr>
          <a:lstStyle/>
          <a:p>
            <a:r>
              <a:rPr lang="en-US" dirty="0"/>
              <a:t>Black on green</a:t>
            </a:r>
          </a:p>
        </p:txBody>
      </p:sp>
      <p:sp>
        <p:nvSpPr>
          <p:cNvPr id="33" name="TextBox 32">
            <a:extLst>
              <a:ext uri="{FF2B5EF4-FFF2-40B4-BE49-F238E27FC236}">
                <a16:creationId xmlns:a16="http://schemas.microsoft.com/office/drawing/2014/main" id="{045C0592-BECB-9BB4-719B-9390C981A76E}"/>
              </a:ext>
              <a:ext uri="{C183D7F6-B498-43B3-948B-1728B52AA6E4}">
                <adec:decorative xmlns:adec="http://schemas.microsoft.com/office/drawing/2017/decorative" val="1"/>
              </a:ext>
            </a:extLst>
          </p:cNvPr>
          <p:cNvSpPr txBox="1"/>
          <p:nvPr/>
        </p:nvSpPr>
        <p:spPr>
          <a:xfrm>
            <a:off x="6623335" y="4695701"/>
            <a:ext cx="3377184" cy="369332"/>
          </a:xfrm>
          <a:prstGeom prst="rect">
            <a:avLst/>
          </a:prstGeom>
          <a:solidFill>
            <a:srgbClr val="1E7C66"/>
          </a:solidFill>
        </p:spPr>
        <p:txBody>
          <a:bodyPr wrap="square" rtlCol="0">
            <a:spAutoFit/>
          </a:bodyPr>
          <a:lstStyle/>
          <a:p>
            <a:r>
              <a:rPr lang="en-US" dirty="0"/>
              <a:t>Black on green</a:t>
            </a:r>
          </a:p>
        </p:txBody>
      </p:sp>
      <p:sp>
        <p:nvSpPr>
          <p:cNvPr id="36" name="TextBox 35">
            <a:extLst>
              <a:ext uri="{FF2B5EF4-FFF2-40B4-BE49-F238E27FC236}">
                <a16:creationId xmlns:a16="http://schemas.microsoft.com/office/drawing/2014/main" id="{09AF9B39-9436-F59B-B651-2544999898B6}"/>
              </a:ext>
              <a:ext uri="{C183D7F6-B498-43B3-948B-1728B52AA6E4}">
                <adec:decorative xmlns:adec="http://schemas.microsoft.com/office/drawing/2017/decorative" val="1"/>
              </a:ext>
            </a:extLst>
          </p:cNvPr>
          <p:cNvSpPr txBox="1"/>
          <p:nvPr/>
        </p:nvSpPr>
        <p:spPr>
          <a:xfrm>
            <a:off x="6623335" y="5176157"/>
            <a:ext cx="3377184" cy="369332"/>
          </a:xfrm>
          <a:prstGeom prst="rect">
            <a:avLst/>
          </a:prstGeom>
          <a:solidFill>
            <a:srgbClr val="1E7C66"/>
          </a:solidFill>
        </p:spPr>
        <p:txBody>
          <a:bodyPr wrap="square" rtlCol="0">
            <a:spAutoFit/>
          </a:bodyPr>
          <a:lstStyle/>
          <a:p>
            <a:r>
              <a:rPr lang="en-US" dirty="0"/>
              <a:t>Black on green</a:t>
            </a:r>
          </a:p>
        </p:txBody>
      </p:sp>
    </p:spTree>
    <p:extLst>
      <p:ext uri="{BB962C8B-B14F-4D97-AF65-F5344CB8AC3E}">
        <p14:creationId xmlns:p14="http://schemas.microsoft.com/office/powerpoint/2010/main" val="3813313920"/>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9EE1-6ED6-7766-8AE4-DAE46CDDBF6E}"/>
              </a:ext>
            </a:extLst>
          </p:cNvPr>
          <p:cNvSpPr>
            <a:spLocks noGrp="1"/>
          </p:cNvSpPr>
          <p:nvPr>
            <p:ph type="title"/>
          </p:nvPr>
        </p:nvSpPr>
        <p:spPr/>
        <p:txBody>
          <a:bodyPr/>
          <a:lstStyle/>
          <a:p>
            <a:r>
              <a:rPr lang="en-US" dirty="0"/>
              <a:t>Font</a:t>
            </a:r>
          </a:p>
        </p:txBody>
      </p:sp>
      <p:sp>
        <p:nvSpPr>
          <p:cNvPr id="25" name="TextBox 24">
            <a:extLst>
              <a:ext uri="{FF2B5EF4-FFF2-40B4-BE49-F238E27FC236}">
                <a16:creationId xmlns:a16="http://schemas.microsoft.com/office/drawing/2014/main" id="{FA817E92-DD76-FE4F-AC81-9027BB9182D9}"/>
              </a:ext>
            </a:extLst>
          </p:cNvPr>
          <p:cNvSpPr txBox="1"/>
          <p:nvPr/>
        </p:nvSpPr>
        <p:spPr>
          <a:xfrm>
            <a:off x="1590187" y="2219871"/>
            <a:ext cx="4821071" cy="3416320"/>
          </a:xfrm>
          <a:prstGeom prst="rect">
            <a:avLst/>
          </a:prstGeom>
          <a:noFill/>
        </p:spPr>
        <p:txBody>
          <a:bodyPr wrap="square" rtlCol="0">
            <a:spAutoFit/>
          </a:bodyPr>
          <a:lstStyle/>
          <a:p>
            <a:r>
              <a:rPr lang="en-US" dirty="0" err="1"/>
              <a:t>Lato</a:t>
            </a:r>
            <a:r>
              <a:rPr lang="en-US" dirty="0"/>
              <a:t> is an Adobe font (and it is also available on Google fonts), which means it will be available to everyone with Adobe software. It is also web friendly and currently in use on digital platforms within Wayne State University. </a:t>
            </a:r>
          </a:p>
          <a:p>
            <a:endParaRPr lang="en-US" dirty="0"/>
          </a:p>
          <a:p>
            <a:r>
              <a:rPr lang="en-US" dirty="0"/>
              <a:t>If you do not use Adobe software, you can download it from Google fonts.</a:t>
            </a:r>
          </a:p>
          <a:p>
            <a:endParaRPr lang="en-US" dirty="0"/>
          </a:p>
          <a:p>
            <a:r>
              <a:rPr lang="en-US" dirty="0"/>
              <a:t>This template uses </a:t>
            </a:r>
            <a:r>
              <a:rPr lang="en-US" dirty="0" err="1"/>
              <a:t>Lato</a:t>
            </a:r>
            <a:r>
              <a:rPr lang="en-US" dirty="0"/>
              <a:t> fonts. Please download them, if you have any issues, please contact C&amp;IT, they will be happy to help you install them!</a:t>
            </a:r>
          </a:p>
        </p:txBody>
      </p:sp>
      <p:sp>
        <p:nvSpPr>
          <p:cNvPr id="3" name="TextBox 2">
            <a:extLst>
              <a:ext uri="{FF2B5EF4-FFF2-40B4-BE49-F238E27FC236}">
                <a16:creationId xmlns:a16="http://schemas.microsoft.com/office/drawing/2014/main" id="{9A3FF154-1870-3226-D97D-186DCC238B0F}"/>
              </a:ext>
            </a:extLst>
          </p:cNvPr>
          <p:cNvSpPr txBox="1"/>
          <p:nvPr/>
        </p:nvSpPr>
        <p:spPr>
          <a:xfrm>
            <a:off x="6411259" y="5160350"/>
            <a:ext cx="5292196" cy="369332"/>
          </a:xfrm>
          <a:prstGeom prst="rect">
            <a:avLst/>
          </a:prstGeom>
          <a:noFill/>
        </p:spPr>
        <p:txBody>
          <a:bodyPr wrap="square" rtlCol="0">
            <a:spAutoFit/>
          </a:bodyPr>
          <a:lstStyle/>
          <a:p>
            <a:pPr algn="ctr"/>
            <a:r>
              <a:rPr lang="en-US" dirty="0">
                <a:solidFill>
                  <a:srgbClr val="00594F"/>
                </a:solidFill>
                <a:hlinkClick r:id="rId2">
                  <a:extLst>
                    <a:ext uri="{A12FA001-AC4F-418D-AE19-62706E023703}">
                      <ahyp:hlinkClr xmlns:ahyp="http://schemas.microsoft.com/office/drawing/2018/hyperlinkcolor" val="tx"/>
                    </a:ext>
                  </a:extLst>
                </a:hlinkClick>
              </a:rPr>
              <a:t>https://</a:t>
            </a:r>
            <a:r>
              <a:rPr lang="en-US" dirty="0" err="1">
                <a:solidFill>
                  <a:srgbClr val="00594F"/>
                </a:solidFill>
                <a:hlinkClick r:id="rId2">
                  <a:extLst>
                    <a:ext uri="{A12FA001-AC4F-418D-AE19-62706E023703}">
                      <ahyp:hlinkClr xmlns:ahyp="http://schemas.microsoft.com/office/drawing/2018/hyperlinkcolor" val="tx"/>
                    </a:ext>
                  </a:extLst>
                </a:hlinkClick>
              </a:rPr>
              <a:t>fonts.google.com</a:t>
            </a:r>
            <a:r>
              <a:rPr lang="en-US" dirty="0">
                <a:solidFill>
                  <a:srgbClr val="00594F"/>
                </a:solidFill>
                <a:hlinkClick r:id="rId2">
                  <a:extLst>
                    <a:ext uri="{A12FA001-AC4F-418D-AE19-62706E023703}">
                      <ahyp:hlinkClr xmlns:ahyp="http://schemas.microsoft.com/office/drawing/2018/hyperlinkcolor" val="tx"/>
                    </a:ext>
                  </a:extLst>
                </a:hlinkClick>
              </a:rPr>
              <a:t>/specimen/</a:t>
            </a:r>
            <a:r>
              <a:rPr lang="en-US" dirty="0" err="1">
                <a:solidFill>
                  <a:srgbClr val="00594F"/>
                </a:solidFill>
                <a:hlinkClick r:id="rId2">
                  <a:extLst>
                    <a:ext uri="{A12FA001-AC4F-418D-AE19-62706E023703}">
                      <ahyp:hlinkClr xmlns:ahyp="http://schemas.microsoft.com/office/drawing/2018/hyperlinkcolor" val="tx"/>
                    </a:ext>
                  </a:extLst>
                </a:hlinkClick>
              </a:rPr>
              <a:t>Lato</a:t>
            </a:r>
            <a:endParaRPr lang="en-US" dirty="0">
              <a:solidFill>
                <a:srgbClr val="00594F"/>
              </a:solidFill>
            </a:endParaRPr>
          </a:p>
        </p:txBody>
      </p:sp>
      <p:sp>
        <p:nvSpPr>
          <p:cNvPr id="4" name="Flowchart: Off-page Connector 40">
            <a:extLst>
              <a:ext uri="{FF2B5EF4-FFF2-40B4-BE49-F238E27FC236}">
                <a16:creationId xmlns:a16="http://schemas.microsoft.com/office/drawing/2014/main" id="{5127A637-5D2D-B1F5-D636-CEDB0DAEF1B5}"/>
              </a:ext>
            </a:extLst>
          </p:cNvPr>
          <p:cNvSpPr/>
          <p:nvPr/>
        </p:nvSpPr>
        <p:spPr>
          <a:xfrm>
            <a:off x="7607336" y="2312480"/>
            <a:ext cx="2900041" cy="2540726"/>
          </a:xfrm>
          <a:prstGeom prst="flowChartOffpageConnector">
            <a:avLst/>
          </a:prstGeom>
          <a:solidFill>
            <a:srgbClr val="00514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ea typeface="+mn-ea"/>
                <a:cs typeface="+mn-cs"/>
              </a:rPr>
              <a:t>Download the </a:t>
            </a:r>
            <a:r>
              <a:rPr kumimoji="0" lang="en-US" sz="3200" b="0" i="0" u="none" strike="noStrike" kern="0" cap="none" spc="0" normalizeH="0" baseline="0" noProof="0" dirty="0" err="1">
                <a:ln>
                  <a:noFill/>
                </a:ln>
                <a:solidFill>
                  <a:schemeClr val="bg1"/>
                </a:solidFill>
                <a:effectLst/>
                <a:uLnTx/>
                <a:uFillTx/>
                <a:ea typeface="+mn-ea"/>
                <a:cs typeface="+mn-cs"/>
              </a:rPr>
              <a:t>Lato</a:t>
            </a:r>
            <a:r>
              <a:rPr kumimoji="0" lang="en-US" sz="3200" b="0" i="0" u="none" strike="noStrike" kern="0" cap="none" spc="0" normalizeH="0" baseline="0" noProof="0" dirty="0">
                <a:ln>
                  <a:noFill/>
                </a:ln>
                <a:solidFill>
                  <a:schemeClr val="bg1"/>
                </a:solidFill>
                <a:effectLst/>
                <a:uLnTx/>
                <a:uFillTx/>
                <a:ea typeface="+mn-ea"/>
                <a:cs typeface="+mn-cs"/>
              </a:rPr>
              <a:t> font from Google fonts</a:t>
            </a:r>
          </a:p>
        </p:txBody>
      </p:sp>
    </p:spTree>
    <p:extLst>
      <p:ext uri="{BB962C8B-B14F-4D97-AF65-F5344CB8AC3E}">
        <p14:creationId xmlns:p14="http://schemas.microsoft.com/office/powerpoint/2010/main" val="2025367519"/>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837F0D5D-AD4E-214B-8182-7614EB5B415D}"/>
              </a:ext>
              <a:ext uri="{C183D7F6-B498-43B3-948B-1728B52AA6E4}">
                <adec:decorative xmlns:adec="http://schemas.microsoft.com/office/drawing/2017/decorative" val="1"/>
              </a:ext>
            </a:extLst>
          </p:cNvPr>
          <p:cNvSpPr/>
          <p:nvPr/>
        </p:nvSpPr>
        <p:spPr>
          <a:xfrm>
            <a:off x="532708" y="2655933"/>
            <a:ext cx="1975040" cy="1975040"/>
          </a:xfrm>
          <a:prstGeom prst="ellipse">
            <a:avLst/>
          </a:prstGeom>
          <a:solidFill>
            <a:srgbClr val="00594F"/>
          </a:solidFill>
          <a:ln>
            <a:solidFill>
              <a:schemeClr val="bg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3" name="TextBox 62">
            <a:extLst>
              <a:ext uri="{FF2B5EF4-FFF2-40B4-BE49-F238E27FC236}">
                <a16:creationId xmlns:a16="http://schemas.microsoft.com/office/drawing/2014/main" id="{6FC2EDF6-63DB-B849-9D08-CD90D8B48180}"/>
              </a:ext>
            </a:extLst>
          </p:cNvPr>
          <p:cNvSpPr txBox="1"/>
          <p:nvPr/>
        </p:nvSpPr>
        <p:spPr>
          <a:xfrm>
            <a:off x="326930" y="4982221"/>
            <a:ext cx="2273913" cy="909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2400" b="1" kern="1200" dirty="0">
                <a:latin typeface="+mn-lt"/>
              </a:rPr>
              <a:t>Text</a:t>
            </a:r>
          </a:p>
        </p:txBody>
      </p:sp>
      <p:sp>
        <p:nvSpPr>
          <p:cNvPr id="42" name="Oval 41">
            <a:extLst>
              <a:ext uri="{FF2B5EF4-FFF2-40B4-BE49-F238E27FC236}">
                <a16:creationId xmlns:a16="http://schemas.microsoft.com/office/drawing/2014/main" id="{8FDD8CD7-5178-D049-9FCB-0EE1EDB7F137}"/>
              </a:ext>
              <a:ext uri="{C183D7F6-B498-43B3-948B-1728B52AA6E4}">
                <adec:decorative xmlns:adec="http://schemas.microsoft.com/office/drawing/2017/decorative" val="1"/>
              </a:ext>
            </a:extLst>
          </p:cNvPr>
          <p:cNvSpPr/>
          <p:nvPr/>
        </p:nvSpPr>
        <p:spPr>
          <a:xfrm>
            <a:off x="3478930" y="2655933"/>
            <a:ext cx="1975040" cy="1975040"/>
          </a:xfrm>
          <a:prstGeom prst="ellipse">
            <a:avLst/>
          </a:prstGeom>
          <a:solidFill>
            <a:srgbClr val="007960"/>
          </a:solidFill>
          <a:ln>
            <a:solidFill>
              <a:schemeClr val="bg1"/>
            </a:solidFill>
          </a:ln>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61" name="TextBox 60">
            <a:extLst>
              <a:ext uri="{FF2B5EF4-FFF2-40B4-BE49-F238E27FC236}">
                <a16:creationId xmlns:a16="http://schemas.microsoft.com/office/drawing/2014/main" id="{D2BC69DB-62CA-8042-A389-89284C6A81D0}"/>
              </a:ext>
            </a:extLst>
          </p:cNvPr>
          <p:cNvSpPr txBox="1"/>
          <p:nvPr/>
        </p:nvSpPr>
        <p:spPr>
          <a:xfrm>
            <a:off x="3294538" y="4982221"/>
            <a:ext cx="2273913" cy="909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11200">
              <a:spcBef>
                <a:spcPct val="0"/>
              </a:spcBef>
              <a:spcAft>
                <a:spcPct val="35000"/>
              </a:spcAft>
              <a:defRPr cap="all"/>
            </a:pPr>
            <a:r>
              <a:rPr lang="en-US" sz="2400" b="1" dirty="0"/>
              <a:t>Text</a:t>
            </a:r>
            <a:endParaRPr lang="en-US" sz="2400" b="1" kern="1200" dirty="0">
              <a:latin typeface="+mn-lt"/>
            </a:endParaRPr>
          </a:p>
        </p:txBody>
      </p:sp>
      <p:sp>
        <p:nvSpPr>
          <p:cNvPr id="45" name="Oval 44">
            <a:extLst>
              <a:ext uri="{FF2B5EF4-FFF2-40B4-BE49-F238E27FC236}">
                <a16:creationId xmlns:a16="http://schemas.microsoft.com/office/drawing/2014/main" id="{4153DF3A-5274-5946-9208-21913A7EFE2C}"/>
              </a:ext>
              <a:ext uri="{C183D7F6-B498-43B3-948B-1728B52AA6E4}">
                <adec:decorative xmlns:adec="http://schemas.microsoft.com/office/drawing/2017/decorative" val="1"/>
              </a:ext>
            </a:extLst>
          </p:cNvPr>
          <p:cNvSpPr/>
          <p:nvPr/>
        </p:nvSpPr>
        <p:spPr>
          <a:xfrm>
            <a:off x="6425152" y="2655933"/>
            <a:ext cx="1975040" cy="1975040"/>
          </a:xfrm>
          <a:prstGeom prst="ellipse">
            <a:avLst/>
          </a:prstGeom>
          <a:solidFill>
            <a:srgbClr val="70AD47"/>
          </a:solidFill>
          <a:ln>
            <a:solidFill>
              <a:schemeClr val="bg1"/>
            </a:solidFill>
          </a:ln>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9" name="TextBox 58">
            <a:extLst>
              <a:ext uri="{FF2B5EF4-FFF2-40B4-BE49-F238E27FC236}">
                <a16:creationId xmlns:a16="http://schemas.microsoft.com/office/drawing/2014/main" id="{2218C539-14CB-6A47-B66F-DD870583EE43}"/>
              </a:ext>
            </a:extLst>
          </p:cNvPr>
          <p:cNvSpPr txBox="1"/>
          <p:nvPr/>
        </p:nvSpPr>
        <p:spPr>
          <a:xfrm>
            <a:off x="6290472" y="4982221"/>
            <a:ext cx="2273913" cy="909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11200">
              <a:spcBef>
                <a:spcPct val="0"/>
              </a:spcBef>
              <a:spcAft>
                <a:spcPct val="35000"/>
              </a:spcAft>
              <a:defRPr cap="all"/>
            </a:pPr>
            <a:r>
              <a:rPr lang="en-US" sz="2400" b="1" dirty="0"/>
              <a:t>Text</a:t>
            </a:r>
            <a:endParaRPr lang="en-US" sz="2400" b="1" kern="1200" dirty="0">
              <a:latin typeface="+mn-lt"/>
            </a:endParaRPr>
          </a:p>
        </p:txBody>
      </p:sp>
      <p:sp>
        <p:nvSpPr>
          <p:cNvPr id="48" name="Oval 47">
            <a:extLst>
              <a:ext uri="{FF2B5EF4-FFF2-40B4-BE49-F238E27FC236}">
                <a16:creationId xmlns:a16="http://schemas.microsoft.com/office/drawing/2014/main" id="{4D621B16-84FC-6D4B-97CF-B68757F37433}"/>
              </a:ext>
              <a:ext uri="{C183D7F6-B498-43B3-948B-1728B52AA6E4}">
                <adec:decorative xmlns:adec="http://schemas.microsoft.com/office/drawing/2017/decorative" val="1"/>
              </a:ext>
            </a:extLst>
          </p:cNvPr>
          <p:cNvSpPr/>
          <p:nvPr/>
        </p:nvSpPr>
        <p:spPr>
          <a:xfrm>
            <a:off x="9371373" y="2655933"/>
            <a:ext cx="1975040" cy="1975040"/>
          </a:xfrm>
          <a:prstGeom prst="ellipse">
            <a:avLst/>
          </a:prstGeom>
          <a:solidFill>
            <a:srgbClr val="CBDA70"/>
          </a:solidFill>
          <a:ln>
            <a:solidFill>
              <a:schemeClr val="bg1"/>
            </a:solidFill>
          </a:ln>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57" name="TextBox 56">
            <a:extLst>
              <a:ext uri="{FF2B5EF4-FFF2-40B4-BE49-F238E27FC236}">
                <a16:creationId xmlns:a16="http://schemas.microsoft.com/office/drawing/2014/main" id="{50775267-A756-5F4A-B288-2D63471FEE90}"/>
              </a:ext>
            </a:extLst>
          </p:cNvPr>
          <p:cNvSpPr txBox="1"/>
          <p:nvPr/>
        </p:nvSpPr>
        <p:spPr>
          <a:xfrm>
            <a:off x="9268498" y="4982221"/>
            <a:ext cx="2273913" cy="909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11200">
              <a:spcBef>
                <a:spcPct val="0"/>
              </a:spcBef>
              <a:spcAft>
                <a:spcPct val="35000"/>
              </a:spcAft>
              <a:defRPr cap="all"/>
            </a:pPr>
            <a:r>
              <a:rPr lang="en-US" sz="2400" b="1" dirty="0"/>
              <a:t>Text</a:t>
            </a:r>
            <a:endParaRPr lang="en-US" sz="2400" b="1" kern="1200" dirty="0">
              <a:latin typeface="+mn-lt"/>
            </a:endParaRPr>
          </a:p>
        </p:txBody>
      </p:sp>
      <p:cxnSp>
        <p:nvCxnSpPr>
          <p:cNvPr id="64" name="Straight Arrow Connector 63">
            <a:extLst>
              <a:ext uri="{FF2B5EF4-FFF2-40B4-BE49-F238E27FC236}">
                <a16:creationId xmlns:a16="http://schemas.microsoft.com/office/drawing/2014/main" id="{95547367-CD45-5840-8888-1B66078FE3C4}"/>
              </a:ext>
              <a:ext uri="{C183D7F6-B498-43B3-948B-1728B52AA6E4}">
                <adec:decorative xmlns:adec="http://schemas.microsoft.com/office/drawing/2017/decorative" val="1"/>
              </a:ext>
            </a:extLst>
          </p:cNvPr>
          <p:cNvCxnSpPr>
            <a:cxnSpLocks/>
          </p:cNvCxnSpPr>
          <p:nvPr/>
        </p:nvCxnSpPr>
        <p:spPr>
          <a:xfrm>
            <a:off x="5608862" y="3675059"/>
            <a:ext cx="696805" cy="10916"/>
          </a:xfrm>
          <a:prstGeom prst="straightConnector1">
            <a:avLst/>
          </a:prstGeom>
          <a:ln w="85725">
            <a:solidFill>
              <a:srgbClr val="00594F"/>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1802755-1F70-0345-AA68-06B33911E48E}"/>
              </a:ext>
              <a:ext uri="{C183D7F6-B498-43B3-948B-1728B52AA6E4}">
                <adec:decorative xmlns:adec="http://schemas.microsoft.com/office/drawing/2017/decorative" val="1"/>
              </a:ext>
            </a:extLst>
          </p:cNvPr>
          <p:cNvCxnSpPr>
            <a:cxnSpLocks/>
          </p:cNvCxnSpPr>
          <p:nvPr/>
        </p:nvCxnSpPr>
        <p:spPr>
          <a:xfrm>
            <a:off x="8524262" y="3692216"/>
            <a:ext cx="696805" cy="10916"/>
          </a:xfrm>
          <a:prstGeom prst="straightConnector1">
            <a:avLst/>
          </a:prstGeom>
          <a:ln w="85725">
            <a:solidFill>
              <a:srgbClr val="00594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AF8DC72-6ADF-244A-A7C7-5D0602B18E33}"/>
              </a:ext>
              <a:ext uri="{C183D7F6-B498-43B3-948B-1728B52AA6E4}">
                <adec:decorative xmlns:adec="http://schemas.microsoft.com/office/drawing/2017/decorative" val="1"/>
              </a:ext>
            </a:extLst>
          </p:cNvPr>
          <p:cNvCxnSpPr>
            <a:cxnSpLocks/>
          </p:cNvCxnSpPr>
          <p:nvPr/>
        </p:nvCxnSpPr>
        <p:spPr>
          <a:xfrm>
            <a:off x="2600843" y="3637733"/>
            <a:ext cx="696805" cy="10916"/>
          </a:xfrm>
          <a:prstGeom prst="straightConnector1">
            <a:avLst/>
          </a:prstGeom>
          <a:ln w="85725">
            <a:solidFill>
              <a:srgbClr val="00594F"/>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138A5DC-2786-7C46-A04B-952ACAB31378}"/>
              </a:ext>
              <a:ext uri="{C183D7F6-B498-43B3-948B-1728B52AA6E4}">
                <adec:decorative xmlns:adec="http://schemas.microsoft.com/office/drawing/2017/decorative" val="1"/>
              </a:ext>
            </a:extLst>
          </p:cNvPr>
          <p:cNvGrpSpPr/>
          <p:nvPr/>
        </p:nvGrpSpPr>
        <p:grpSpPr>
          <a:xfrm>
            <a:off x="3667004" y="2726924"/>
            <a:ext cx="1578420" cy="1683764"/>
            <a:chOff x="3087609" y="2726924"/>
            <a:chExt cx="1249457" cy="1332846"/>
          </a:xfrm>
        </p:grpSpPr>
        <p:grpSp>
          <p:nvGrpSpPr>
            <p:cNvPr id="93" name="Google Shape;935;p42">
              <a:extLst>
                <a:ext uri="{FF2B5EF4-FFF2-40B4-BE49-F238E27FC236}">
                  <a16:creationId xmlns:a16="http://schemas.microsoft.com/office/drawing/2014/main" id="{BF5D22BF-40E3-B245-8298-C562DCDA1FEA}"/>
                </a:ext>
              </a:extLst>
            </p:cNvPr>
            <p:cNvGrpSpPr/>
            <p:nvPr/>
          </p:nvGrpSpPr>
          <p:grpSpPr>
            <a:xfrm>
              <a:off x="3087609" y="2726924"/>
              <a:ext cx="1249457" cy="1332846"/>
              <a:chOff x="9901824" y="937343"/>
              <a:chExt cx="744273" cy="793950"/>
            </a:xfrm>
            <a:solidFill>
              <a:schemeClr val="bg1"/>
            </a:solidFill>
          </p:grpSpPr>
          <p:sp>
            <p:nvSpPr>
              <p:cNvPr id="100" name="Google Shape;936;p42">
                <a:extLst>
                  <a:ext uri="{FF2B5EF4-FFF2-40B4-BE49-F238E27FC236}">
                    <a16:creationId xmlns:a16="http://schemas.microsoft.com/office/drawing/2014/main" id="{736D4D99-FD64-5345-8090-24858B6BFA0C}"/>
                  </a:ext>
                </a:extLst>
              </p:cNvPr>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1" name="Google Shape;937;p42">
                <a:extLst>
                  <a:ext uri="{FF2B5EF4-FFF2-40B4-BE49-F238E27FC236}">
                    <a16:creationId xmlns:a16="http://schemas.microsoft.com/office/drawing/2014/main" id="{EE5DAA7A-6D3B-6A4C-BDCF-C7E501F3E8FE}"/>
                  </a:ext>
                </a:extLst>
              </p:cNvPr>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2" name="Google Shape;938;p42">
                <a:extLst>
                  <a:ext uri="{FF2B5EF4-FFF2-40B4-BE49-F238E27FC236}">
                    <a16:creationId xmlns:a16="http://schemas.microsoft.com/office/drawing/2014/main" id="{1D2FBA9B-BC56-8945-B4FC-A7CBB3BE79C4}"/>
                  </a:ext>
                </a:extLst>
              </p:cNvPr>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3" name="Google Shape;939;p42">
                <a:extLst>
                  <a:ext uri="{FF2B5EF4-FFF2-40B4-BE49-F238E27FC236}">
                    <a16:creationId xmlns:a16="http://schemas.microsoft.com/office/drawing/2014/main" id="{70CB9553-4C4E-B743-8EA4-0E8EA189C1FF}"/>
                  </a:ext>
                </a:extLst>
              </p:cNvPr>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4" name="Google Shape;940;p42">
                <a:extLst>
                  <a:ext uri="{FF2B5EF4-FFF2-40B4-BE49-F238E27FC236}">
                    <a16:creationId xmlns:a16="http://schemas.microsoft.com/office/drawing/2014/main" id="{0063BF21-60EC-EE4C-933C-EB48D8F8F262}"/>
                  </a:ext>
                </a:extLst>
              </p:cNvPr>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5" name="Google Shape;941;p42">
                <a:extLst>
                  <a:ext uri="{FF2B5EF4-FFF2-40B4-BE49-F238E27FC236}">
                    <a16:creationId xmlns:a16="http://schemas.microsoft.com/office/drawing/2014/main" id="{AF9B024F-B5A9-D741-A71C-5433F771888A}"/>
                  </a:ext>
                </a:extLst>
              </p:cNvPr>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6" name="Google Shape;942;p42">
                <a:extLst>
                  <a:ext uri="{FF2B5EF4-FFF2-40B4-BE49-F238E27FC236}">
                    <a16:creationId xmlns:a16="http://schemas.microsoft.com/office/drawing/2014/main" id="{86AA79B4-30A3-6245-A4BC-BD32BCEB7160}"/>
                  </a:ext>
                </a:extLst>
              </p:cNvPr>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7" name="Google Shape;943;p42">
                <a:extLst>
                  <a:ext uri="{FF2B5EF4-FFF2-40B4-BE49-F238E27FC236}">
                    <a16:creationId xmlns:a16="http://schemas.microsoft.com/office/drawing/2014/main" id="{6E77152D-8BC7-F04E-A16E-D28E1EDB7AAD}"/>
                  </a:ext>
                </a:extLst>
              </p:cNvPr>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8" name="Google Shape;944;p42">
                <a:extLst>
                  <a:ext uri="{FF2B5EF4-FFF2-40B4-BE49-F238E27FC236}">
                    <a16:creationId xmlns:a16="http://schemas.microsoft.com/office/drawing/2014/main" id="{21892679-A393-644D-B007-4BF5A3C401AA}"/>
                  </a:ext>
                </a:extLst>
              </p:cNvPr>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109" name="Google Shape;945;p42">
                <a:extLst>
                  <a:ext uri="{FF2B5EF4-FFF2-40B4-BE49-F238E27FC236}">
                    <a16:creationId xmlns:a16="http://schemas.microsoft.com/office/drawing/2014/main" id="{8B74CE3F-C258-3C4A-9809-3D7060C15A33}"/>
                  </a:ext>
                </a:extLst>
              </p:cNvPr>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grp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grpSp>
        <p:sp>
          <p:nvSpPr>
            <p:cNvPr id="94" name="Google Shape;946;p42">
              <a:extLst>
                <a:ext uri="{FF2B5EF4-FFF2-40B4-BE49-F238E27FC236}">
                  <a16:creationId xmlns:a16="http://schemas.microsoft.com/office/drawing/2014/main" id="{236A3F42-67AD-1A4E-BA20-E49951FF071F}"/>
                </a:ext>
              </a:extLst>
            </p:cNvPr>
            <p:cNvSpPr/>
            <p:nvPr/>
          </p:nvSpPr>
          <p:spPr>
            <a:xfrm>
              <a:off x="3332518" y="3202355"/>
              <a:ext cx="364486" cy="34475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rgbClr val="CBF600"/>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5" name="Google Shape;947;p42">
              <a:extLst>
                <a:ext uri="{FF2B5EF4-FFF2-40B4-BE49-F238E27FC236}">
                  <a16:creationId xmlns:a16="http://schemas.microsoft.com/office/drawing/2014/main" id="{902E3653-76B9-2E45-AAD2-E7CDEDDC1445}"/>
                </a:ext>
              </a:extLst>
            </p:cNvPr>
            <p:cNvSpPr/>
            <p:nvPr/>
          </p:nvSpPr>
          <p:spPr>
            <a:xfrm>
              <a:off x="3358206" y="2967802"/>
              <a:ext cx="345498" cy="420703"/>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rgbClr val="8BC34A"/>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6" name="Google Shape;948;p42">
              <a:extLst>
                <a:ext uri="{FF2B5EF4-FFF2-40B4-BE49-F238E27FC236}">
                  <a16:creationId xmlns:a16="http://schemas.microsoft.com/office/drawing/2014/main" id="{5EDC6BF0-5CAB-AC4D-8E90-5FE63314B041}"/>
                </a:ext>
              </a:extLst>
            </p:cNvPr>
            <p:cNvSpPr/>
            <p:nvPr/>
          </p:nvSpPr>
          <p:spPr>
            <a:xfrm>
              <a:off x="3716363" y="2967802"/>
              <a:ext cx="349221" cy="420703"/>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rgbClr val="CDDC39"/>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7" name="Google Shape;949;p42">
              <a:extLst>
                <a:ext uri="{FF2B5EF4-FFF2-40B4-BE49-F238E27FC236}">
                  <a16:creationId xmlns:a16="http://schemas.microsoft.com/office/drawing/2014/main" id="{26B5DC6A-0588-244D-BCA0-25B879D361BF}"/>
                </a:ext>
              </a:extLst>
            </p:cNvPr>
            <p:cNvSpPr/>
            <p:nvPr/>
          </p:nvSpPr>
          <p:spPr>
            <a:xfrm>
              <a:off x="3723065" y="3199375"/>
              <a:ext cx="368208" cy="350338"/>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rgbClr val="FFEB3B"/>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8" name="Google Shape;950;p42">
              <a:extLst>
                <a:ext uri="{FF2B5EF4-FFF2-40B4-BE49-F238E27FC236}">
                  <a16:creationId xmlns:a16="http://schemas.microsoft.com/office/drawing/2014/main" id="{0B4F5AB4-50C3-1B4F-B8EC-85114EF38662}"/>
                </a:ext>
              </a:extLst>
            </p:cNvPr>
            <p:cNvSpPr/>
            <p:nvPr/>
          </p:nvSpPr>
          <p:spPr>
            <a:xfrm>
              <a:off x="3447559" y="3411588"/>
              <a:ext cx="256144" cy="44937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C844"/>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sp>
          <p:nvSpPr>
            <p:cNvPr id="99" name="Google Shape;951;p42">
              <a:extLst>
                <a:ext uri="{FF2B5EF4-FFF2-40B4-BE49-F238E27FC236}">
                  <a16:creationId xmlns:a16="http://schemas.microsoft.com/office/drawing/2014/main" id="{7389EA29-0394-7F4B-9A19-114A61CF8541}"/>
                </a:ext>
              </a:extLst>
            </p:cNvPr>
            <p:cNvSpPr/>
            <p:nvPr/>
          </p:nvSpPr>
          <p:spPr>
            <a:xfrm>
              <a:off x="3716363" y="3411588"/>
              <a:ext cx="259868" cy="44937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CBDA70"/>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999999"/>
                </a:buClr>
                <a:buSzPts val="1400"/>
                <a:buFont typeface="Calibri"/>
                <a:buNone/>
                <a:tabLst/>
                <a:defRPr/>
              </a:pPr>
              <a:endParaRPr kumimoji="0" sz="1400" b="0" i="0" u="none" strike="noStrike" kern="0" cap="none" spc="0" normalizeH="0" baseline="0" noProof="0">
                <a:ln>
                  <a:noFill/>
                </a:ln>
                <a:solidFill>
                  <a:srgbClr val="999999"/>
                </a:solidFill>
                <a:effectLst/>
                <a:uLnTx/>
                <a:uFillTx/>
                <a:ea typeface="Calibri"/>
                <a:cs typeface="Calibri"/>
                <a:sym typeface="Calibri"/>
              </a:endParaRPr>
            </a:p>
          </p:txBody>
        </p:sp>
      </p:grpSp>
      <p:pic>
        <p:nvPicPr>
          <p:cNvPr id="5" name="Picture 4">
            <a:extLst>
              <a:ext uri="{FF2B5EF4-FFF2-40B4-BE49-F238E27FC236}">
                <a16:creationId xmlns:a16="http://schemas.microsoft.com/office/drawing/2014/main" id="{C6D69772-4314-4B45-8102-569E3272085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00" y="2856348"/>
            <a:ext cx="1251443" cy="1482960"/>
          </a:xfrm>
          <a:prstGeom prst="rect">
            <a:avLst/>
          </a:prstGeom>
        </p:spPr>
      </p:pic>
      <p:sp>
        <p:nvSpPr>
          <p:cNvPr id="6" name="Title 5">
            <a:extLst>
              <a:ext uri="{FF2B5EF4-FFF2-40B4-BE49-F238E27FC236}">
                <a16:creationId xmlns:a16="http://schemas.microsoft.com/office/drawing/2014/main" id="{BDE9F2BD-41E4-724E-8A05-3809CA683561}"/>
              </a:ext>
            </a:extLst>
          </p:cNvPr>
          <p:cNvSpPr>
            <a:spLocks noGrp="1"/>
          </p:cNvSpPr>
          <p:nvPr>
            <p:ph type="title"/>
          </p:nvPr>
        </p:nvSpPr>
        <p:spPr/>
        <p:txBody>
          <a:bodyPr/>
          <a:lstStyle/>
          <a:p>
            <a:r>
              <a:rPr lang="en-US" dirty="0"/>
              <a:t>Title</a:t>
            </a:r>
          </a:p>
        </p:txBody>
      </p:sp>
      <p:pic>
        <p:nvPicPr>
          <p:cNvPr id="4" name="Picture 3">
            <a:extLst>
              <a:ext uri="{FF2B5EF4-FFF2-40B4-BE49-F238E27FC236}">
                <a16:creationId xmlns:a16="http://schemas.microsoft.com/office/drawing/2014/main" id="{2BB75085-3E26-5046-A8C5-697D3CBE2D8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826" y="2908148"/>
            <a:ext cx="1366845" cy="1356593"/>
          </a:xfrm>
          <a:prstGeom prst="rect">
            <a:avLst/>
          </a:prstGeom>
        </p:spPr>
      </p:pic>
      <p:pic>
        <p:nvPicPr>
          <p:cNvPr id="8" name="Picture 7">
            <a:extLst>
              <a:ext uri="{FF2B5EF4-FFF2-40B4-BE49-F238E27FC236}">
                <a16:creationId xmlns:a16="http://schemas.microsoft.com/office/drawing/2014/main" id="{F5436B27-955B-A446-93F2-90CE8D64DA2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5496" y="2867532"/>
            <a:ext cx="1299919" cy="1540403"/>
          </a:xfrm>
          <a:prstGeom prst="rect">
            <a:avLst/>
          </a:prstGeom>
        </p:spPr>
      </p:pic>
    </p:spTree>
    <p:extLst>
      <p:ext uri="{BB962C8B-B14F-4D97-AF65-F5344CB8AC3E}">
        <p14:creationId xmlns:p14="http://schemas.microsoft.com/office/powerpoint/2010/main" val="200095446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580C-98CC-7B4F-BA8A-DD18827D5A32}"/>
              </a:ext>
            </a:extLst>
          </p:cNvPr>
          <p:cNvSpPr>
            <a:spLocks noGrp="1"/>
          </p:cNvSpPr>
          <p:nvPr>
            <p:ph type="ctrTitle"/>
          </p:nvPr>
        </p:nvSpPr>
        <p:spPr/>
        <p:txBody>
          <a:bodyPr/>
          <a:lstStyle/>
          <a:p>
            <a:r>
              <a:rPr lang="en-US" dirty="0"/>
              <a:t>Purpose / Aims </a:t>
            </a:r>
          </a:p>
        </p:txBody>
      </p:sp>
      <p:sp>
        <p:nvSpPr>
          <p:cNvPr id="52" name="Subtitle 51">
            <a:extLst>
              <a:ext uri="{FF2B5EF4-FFF2-40B4-BE49-F238E27FC236}">
                <a16:creationId xmlns:a16="http://schemas.microsoft.com/office/drawing/2014/main" id="{BFBB2A4D-2617-8047-874B-53CAB520117F}"/>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6510690-627A-0143-A5DE-510E5DB0526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44" y="1317171"/>
            <a:ext cx="2702891" cy="3202926"/>
          </a:xfrm>
          <a:prstGeom prst="rect">
            <a:avLst/>
          </a:prstGeom>
        </p:spPr>
      </p:pic>
    </p:spTree>
    <p:extLst>
      <p:ext uri="{BB962C8B-B14F-4D97-AF65-F5344CB8AC3E}">
        <p14:creationId xmlns:p14="http://schemas.microsoft.com/office/powerpoint/2010/main" val="4267234185"/>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54F318-8B17-154E-BC03-4DF2893D552C}"/>
              </a:ext>
            </a:extLst>
          </p:cNvPr>
          <p:cNvSpPr>
            <a:spLocks noGrp="1"/>
          </p:cNvSpPr>
          <p:nvPr>
            <p:ph type="title"/>
          </p:nvPr>
        </p:nvSpPr>
        <p:spPr/>
        <p:txBody>
          <a:bodyPr/>
          <a:lstStyle/>
          <a:p>
            <a:r>
              <a:rPr lang="en-US" dirty="0"/>
              <a:t>Title</a:t>
            </a:r>
          </a:p>
        </p:txBody>
      </p:sp>
      <p:sp>
        <p:nvSpPr>
          <p:cNvPr id="36" name="Content Placeholder 2">
            <a:extLst>
              <a:ext uri="{FF2B5EF4-FFF2-40B4-BE49-F238E27FC236}">
                <a16:creationId xmlns:a16="http://schemas.microsoft.com/office/drawing/2014/main" id="{6CD5BF39-D91C-4370-A88C-24AB5F95AA30}"/>
              </a:ext>
            </a:extLst>
          </p:cNvPr>
          <p:cNvSpPr>
            <a:spLocks noGrp="1"/>
          </p:cNvSpPr>
          <p:nvPr>
            <p:ph idx="1"/>
          </p:nvPr>
        </p:nvSpPr>
        <p:spPr>
          <a:xfrm>
            <a:off x="1947554" y="1875499"/>
            <a:ext cx="3798338" cy="4417146"/>
          </a:xfrm>
        </p:spPr>
        <p:txBody>
          <a:bodyPr>
            <a:normAutofit/>
          </a:bodyPr>
          <a:lstStyle/>
          <a:p>
            <a:pPr marL="0" indent="0">
              <a:buNone/>
            </a:pPr>
            <a:r>
              <a:rPr lang="en-US" dirty="0"/>
              <a:t>text</a:t>
            </a:r>
          </a:p>
        </p:txBody>
      </p:sp>
      <p:grpSp>
        <p:nvGrpSpPr>
          <p:cNvPr id="2" name="Group 1">
            <a:extLst>
              <a:ext uri="{FF2B5EF4-FFF2-40B4-BE49-F238E27FC236}">
                <a16:creationId xmlns:a16="http://schemas.microsoft.com/office/drawing/2014/main" id="{B0CD2C78-5588-B246-B44D-236635AADBCD}"/>
              </a:ext>
              <a:ext uri="{C183D7F6-B498-43B3-948B-1728B52AA6E4}">
                <adec:decorative xmlns:adec="http://schemas.microsoft.com/office/drawing/2017/decorative" val="1"/>
              </a:ext>
            </a:extLst>
          </p:cNvPr>
          <p:cNvGrpSpPr/>
          <p:nvPr/>
        </p:nvGrpSpPr>
        <p:grpSpPr>
          <a:xfrm>
            <a:off x="6096001" y="1551035"/>
            <a:ext cx="4385292" cy="4329506"/>
            <a:chOff x="4446335" y="365125"/>
            <a:chExt cx="5915128" cy="5839879"/>
          </a:xfrm>
        </p:grpSpPr>
        <p:sp>
          <p:nvSpPr>
            <p:cNvPr id="6" name="Google Shape;308;p23">
              <a:extLst>
                <a:ext uri="{FF2B5EF4-FFF2-40B4-BE49-F238E27FC236}">
                  <a16:creationId xmlns:a16="http://schemas.microsoft.com/office/drawing/2014/main" id="{E0F35DFA-D51D-7440-9AB4-4D1C30B72BB0}"/>
                </a:ext>
              </a:extLst>
            </p:cNvPr>
            <p:cNvSpPr/>
            <p:nvPr/>
          </p:nvSpPr>
          <p:spPr>
            <a:xfrm>
              <a:off x="4995808" y="3763652"/>
              <a:ext cx="4849372" cy="2441352"/>
            </a:xfrm>
            <a:custGeom>
              <a:avLst/>
              <a:gdLst/>
              <a:ahLst/>
              <a:cxnLst/>
              <a:rect l="l" t="t" r="r" b="b"/>
              <a:pathLst>
                <a:path w="920" h="458" extrusionOk="0">
                  <a:moveTo>
                    <a:pt x="501" y="137"/>
                  </a:moveTo>
                  <a:cubicBezTo>
                    <a:pt x="488" y="139"/>
                    <a:pt x="474" y="140"/>
                    <a:pt x="461" y="140"/>
                  </a:cubicBezTo>
                  <a:cubicBezTo>
                    <a:pt x="392" y="140"/>
                    <a:pt x="328" y="110"/>
                    <a:pt x="284" y="56"/>
                  </a:cubicBezTo>
                  <a:cubicBezTo>
                    <a:pt x="254" y="21"/>
                    <a:pt x="209" y="0"/>
                    <a:pt x="162" y="0"/>
                  </a:cubicBezTo>
                  <a:cubicBezTo>
                    <a:pt x="125" y="0"/>
                    <a:pt x="89" y="13"/>
                    <a:pt x="60" y="37"/>
                  </a:cubicBezTo>
                  <a:cubicBezTo>
                    <a:pt x="28" y="64"/>
                    <a:pt x="8" y="102"/>
                    <a:pt x="4" y="145"/>
                  </a:cubicBezTo>
                  <a:cubicBezTo>
                    <a:pt x="0" y="187"/>
                    <a:pt x="13" y="228"/>
                    <a:pt x="40" y="261"/>
                  </a:cubicBezTo>
                  <a:cubicBezTo>
                    <a:pt x="46" y="268"/>
                    <a:pt x="46" y="268"/>
                    <a:pt x="46" y="268"/>
                  </a:cubicBezTo>
                  <a:cubicBezTo>
                    <a:pt x="150" y="389"/>
                    <a:pt x="301" y="458"/>
                    <a:pt x="461" y="458"/>
                  </a:cubicBezTo>
                  <a:cubicBezTo>
                    <a:pt x="492" y="458"/>
                    <a:pt x="524" y="456"/>
                    <a:pt x="555" y="450"/>
                  </a:cubicBezTo>
                  <a:cubicBezTo>
                    <a:pt x="706" y="424"/>
                    <a:pt x="838" y="336"/>
                    <a:pt x="920" y="210"/>
                  </a:cubicBezTo>
                  <a:cubicBezTo>
                    <a:pt x="892" y="226"/>
                    <a:pt x="860" y="235"/>
                    <a:pt x="827" y="235"/>
                  </a:cubicBezTo>
                  <a:cubicBezTo>
                    <a:pt x="805" y="235"/>
                    <a:pt x="782" y="231"/>
                    <a:pt x="761" y="223"/>
                  </a:cubicBezTo>
                  <a:cubicBezTo>
                    <a:pt x="689" y="197"/>
                    <a:pt x="643" y="131"/>
                    <a:pt x="637" y="59"/>
                  </a:cubicBezTo>
                  <a:cubicBezTo>
                    <a:pt x="603" y="99"/>
                    <a:pt x="554" y="127"/>
                    <a:pt x="501" y="137"/>
                  </a:cubicBezTo>
                  <a:close/>
                </a:path>
              </a:pathLst>
            </a:custGeom>
            <a:solidFill>
              <a:srgbClr val="FFC84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307;p23">
              <a:extLst>
                <a:ext uri="{FF2B5EF4-FFF2-40B4-BE49-F238E27FC236}">
                  <a16:creationId xmlns:a16="http://schemas.microsoft.com/office/drawing/2014/main" id="{4907ABD2-2496-7444-8DBD-F714F87AAE03}"/>
                </a:ext>
              </a:extLst>
            </p:cNvPr>
            <p:cNvSpPr/>
            <p:nvPr/>
          </p:nvSpPr>
          <p:spPr>
            <a:xfrm>
              <a:off x="4446335" y="391196"/>
              <a:ext cx="3495973" cy="4210448"/>
            </a:xfrm>
            <a:custGeom>
              <a:avLst/>
              <a:gdLst/>
              <a:ahLst/>
              <a:cxnLst/>
              <a:rect l="l" t="t" r="r" b="b"/>
              <a:pathLst>
                <a:path w="663" h="790" extrusionOk="0">
                  <a:moveTo>
                    <a:pt x="629" y="251"/>
                  </a:moveTo>
                  <a:cubicBezTo>
                    <a:pt x="654" y="216"/>
                    <a:pt x="663" y="174"/>
                    <a:pt x="656" y="132"/>
                  </a:cubicBezTo>
                  <a:cubicBezTo>
                    <a:pt x="643" y="55"/>
                    <a:pt x="577" y="0"/>
                    <a:pt x="499" y="0"/>
                  </a:cubicBezTo>
                  <a:cubicBezTo>
                    <a:pt x="490" y="0"/>
                    <a:pt x="481" y="1"/>
                    <a:pt x="472" y="2"/>
                  </a:cubicBezTo>
                  <a:cubicBezTo>
                    <a:pt x="328" y="27"/>
                    <a:pt x="202" y="107"/>
                    <a:pt x="117" y="227"/>
                  </a:cubicBezTo>
                  <a:cubicBezTo>
                    <a:pt x="33" y="346"/>
                    <a:pt x="0" y="492"/>
                    <a:pt x="25" y="636"/>
                  </a:cubicBezTo>
                  <a:cubicBezTo>
                    <a:pt x="34" y="690"/>
                    <a:pt x="52" y="742"/>
                    <a:pt x="76" y="790"/>
                  </a:cubicBezTo>
                  <a:cubicBezTo>
                    <a:pt x="76" y="785"/>
                    <a:pt x="76" y="780"/>
                    <a:pt x="77" y="775"/>
                  </a:cubicBezTo>
                  <a:cubicBezTo>
                    <a:pt x="81" y="724"/>
                    <a:pt x="105" y="678"/>
                    <a:pt x="144" y="646"/>
                  </a:cubicBezTo>
                  <a:cubicBezTo>
                    <a:pt x="179" y="617"/>
                    <a:pt x="222" y="602"/>
                    <a:pt x="266" y="602"/>
                  </a:cubicBezTo>
                  <a:cubicBezTo>
                    <a:pt x="295" y="602"/>
                    <a:pt x="323" y="608"/>
                    <a:pt x="349" y="620"/>
                  </a:cubicBezTo>
                  <a:cubicBezTo>
                    <a:pt x="344" y="608"/>
                    <a:pt x="341" y="595"/>
                    <a:pt x="339" y="582"/>
                  </a:cubicBezTo>
                  <a:cubicBezTo>
                    <a:pt x="328" y="521"/>
                    <a:pt x="342" y="460"/>
                    <a:pt x="377" y="410"/>
                  </a:cubicBezTo>
                  <a:cubicBezTo>
                    <a:pt x="413" y="360"/>
                    <a:pt x="466" y="326"/>
                    <a:pt x="526" y="316"/>
                  </a:cubicBezTo>
                  <a:cubicBezTo>
                    <a:pt x="568" y="309"/>
                    <a:pt x="605" y="286"/>
                    <a:pt x="629" y="251"/>
                  </a:cubicBezTo>
                  <a:close/>
                </a:path>
              </a:pathLst>
            </a:custGeom>
            <a:solidFill>
              <a:srgbClr val="0F734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8" name="Google Shape;309;p23">
              <a:extLst>
                <a:ext uri="{FF2B5EF4-FFF2-40B4-BE49-F238E27FC236}">
                  <a16:creationId xmlns:a16="http://schemas.microsoft.com/office/drawing/2014/main" id="{72B18E64-2C54-F04B-9214-C424F80A548C}"/>
                </a:ext>
              </a:extLst>
            </p:cNvPr>
            <p:cNvSpPr/>
            <p:nvPr/>
          </p:nvSpPr>
          <p:spPr>
            <a:xfrm>
              <a:off x="7588286" y="365125"/>
              <a:ext cx="2773177" cy="4480469"/>
            </a:xfrm>
            <a:custGeom>
              <a:avLst/>
              <a:gdLst/>
              <a:ahLst/>
              <a:cxnLst/>
              <a:rect l="l" t="t" r="r" b="b"/>
              <a:pathLst>
                <a:path w="526" h="841" extrusionOk="0">
                  <a:moveTo>
                    <a:pt x="280" y="832"/>
                  </a:moveTo>
                  <a:cubicBezTo>
                    <a:pt x="298" y="838"/>
                    <a:pt x="316" y="841"/>
                    <a:pt x="335" y="841"/>
                  </a:cubicBezTo>
                  <a:cubicBezTo>
                    <a:pt x="401" y="841"/>
                    <a:pt x="461" y="800"/>
                    <a:pt x="484" y="737"/>
                  </a:cubicBezTo>
                  <a:cubicBezTo>
                    <a:pt x="488" y="728"/>
                    <a:pt x="488" y="728"/>
                    <a:pt x="488" y="728"/>
                  </a:cubicBezTo>
                  <a:cubicBezTo>
                    <a:pt x="518" y="641"/>
                    <a:pt x="526" y="546"/>
                    <a:pt x="510" y="454"/>
                  </a:cubicBezTo>
                  <a:cubicBezTo>
                    <a:pt x="466" y="201"/>
                    <a:pt x="254" y="14"/>
                    <a:pt x="0" y="0"/>
                  </a:cubicBezTo>
                  <a:cubicBezTo>
                    <a:pt x="47" y="28"/>
                    <a:pt x="81" y="75"/>
                    <a:pt x="91" y="132"/>
                  </a:cubicBezTo>
                  <a:cubicBezTo>
                    <a:pt x="100" y="182"/>
                    <a:pt x="88" y="232"/>
                    <a:pt x="59" y="274"/>
                  </a:cubicBezTo>
                  <a:cubicBezTo>
                    <a:pt x="46" y="293"/>
                    <a:pt x="29" y="309"/>
                    <a:pt x="11" y="321"/>
                  </a:cubicBezTo>
                  <a:cubicBezTo>
                    <a:pt x="105" y="338"/>
                    <a:pt x="180" y="412"/>
                    <a:pt x="196" y="509"/>
                  </a:cubicBezTo>
                  <a:cubicBezTo>
                    <a:pt x="203" y="549"/>
                    <a:pt x="200" y="590"/>
                    <a:pt x="185" y="628"/>
                  </a:cubicBezTo>
                  <a:cubicBezTo>
                    <a:pt x="156" y="710"/>
                    <a:pt x="198" y="801"/>
                    <a:pt x="280" y="832"/>
                  </a:cubicBezTo>
                  <a:close/>
                </a:path>
              </a:pathLst>
            </a:custGeom>
            <a:solidFill>
              <a:srgbClr val="093F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47189582"/>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2A06-5A43-DE48-A4D2-F6377DD64ABE}"/>
              </a:ext>
            </a:extLst>
          </p:cNvPr>
          <p:cNvSpPr>
            <a:spLocks noGrp="1"/>
          </p:cNvSpPr>
          <p:nvPr>
            <p:ph type="title"/>
          </p:nvPr>
        </p:nvSpPr>
        <p:spPr/>
        <p:txBody>
          <a:bodyPr/>
          <a:lstStyle/>
          <a:p>
            <a:r>
              <a:rPr lang="en-US" dirty="0"/>
              <a:t>Title</a:t>
            </a:r>
          </a:p>
        </p:txBody>
      </p:sp>
      <p:sp>
        <p:nvSpPr>
          <p:cNvPr id="3" name="Content Placeholder 2">
            <a:extLst>
              <a:ext uri="{FF2B5EF4-FFF2-40B4-BE49-F238E27FC236}">
                <a16:creationId xmlns:a16="http://schemas.microsoft.com/office/drawing/2014/main" id="{B3EC3687-FAAA-4147-BFB9-A8E1DF956957}"/>
              </a:ext>
            </a:extLst>
          </p:cNvPr>
          <p:cNvSpPr>
            <a:spLocks noGrp="1"/>
          </p:cNvSpPr>
          <p:nvPr>
            <p:ph idx="1"/>
          </p:nvPr>
        </p:nvSpPr>
        <p:spPr>
          <a:xfrm>
            <a:off x="3181611" y="2753487"/>
            <a:ext cx="8444332" cy="3308503"/>
          </a:xfrm>
        </p:spPr>
        <p:txBody>
          <a:bodyPr vert="horz" lIns="91440" tIns="45720" rIns="91440" bIns="45720" rtlCol="0" anchor="t">
            <a:normAutofit/>
          </a:bodyPr>
          <a:lstStyle/>
          <a:p>
            <a:pPr marL="0" indent="0">
              <a:buNone/>
            </a:pPr>
            <a:r>
              <a:rPr lang="en-US" sz="4000" dirty="0">
                <a:cs typeface="Calibri"/>
              </a:rPr>
              <a:t>content</a:t>
            </a:r>
          </a:p>
        </p:txBody>
      </p:sp>
      <p:pic>
        <p:nvPicPr>
          <p:cNvPr id="4" name="Picture 3" descr="Icon&#10;&#10;AIM">
            <a:extLst>
              <a:ext uri="{FF2B5EF4-FFF2-40B4-BE49-F238E27FC236}">
                <a16:creationId xmlns:a16="http://schemas.microsoft.com/office/drawing/2014/main" id="{0A907F8C-4F42-F14A-B42B-B4823BDD3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554" y="2718525"/>
            <a:ext cx="886338" cy="909604"/>
          </a:xfrm>
          <a:prstGeom prst="rect">
            <a:avLst/>
          </a:prstGeom>
        </p:spPr>
      </p:pic>
    </p:spTree>
    <p:extLst>
      <p:ext uri="{BB962C8B-B14F-4D97-AF65-F5344CB8AC3E}">
        <p14:creationId xmlns:p14="http://schemas.microsoft.com/office/powerpoint/2010/main" val="484627686"/>
      </p:ext>
    </p:extLst>
  </p:cSld>
  <p:clrMapOvr>
    <a:masterClrMapping/>
  </p:clrMapOvr>
  <mc:AlternateContent xmlns:mc="http://schemas.openxmlformats.org/markup-compatibility/2006" xmlns:p14="http://schemas.microsoft.com/office/powerpoint/2010/main">
    <mc:Choice Requires="p14">
      <p:transition p14:dur="250">
        <p:push dir="d"/>
      </p:transition>
    </mc:Choice>
    <mc:Fallback xmlns="">
      <p:transition>
        <p:push dir="d"/>
      </p:transition>
    </mc:Fallback>
  </mc:AlternateContent>
</p:sld>
</file>

<file path=ppt/theme/theme1.xml><?xml version="1.0" encoding="utf-8"?>
<a:theme xmlns:a="http://schemas.openxmlformats.org/drawingml/2006/main" name="1_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Animated">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B2756F21EDA469D4D717D72FF8975" ma:contentTypeVersion="12" ma:contentTypeDescription="Create a new document." ma:contentTypeScope="" ma:versionID="5734004143dbb8885c1a3728fc6b66dd">
  <xsd:schema xmlns:xsd="http://www.w3.org/2001/XMLSchema" xmlns:xs="http://www.w3.org/2001/XMLSchema" xmlns:p="http://schemas.microsoft.com/office/2006/metadata/properties" xmlns:ns3="c7bfa5a8-6d61-4c25-8bdf-7135272a8927" xmlns:ns4="d021ab90-e6c2-4ea4-bdeb-667684d6bcca" targetNamespace="http://schemas.microsoft.com/office/2006/metadata/properties" ma:root="true" ma:fieldsID="21da998797ceced19bb272a23ff3507f" ns3:_="" ns4:_="">
    <xsd:import namespace="c7bfa5a8-6d61-4c25-8bdf-7135272a8927"/>
    <xsd:import namespace="d021ab90-e6c2-4ea4-bdeb-667684d6bc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fa5a8-6d61-4c25-8bdf-7135272a89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21ab90-e6c2-4ea4-bdeb-667684d6bcc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E30A99-C1B3-4CAD-AE08-862F3ADF6607}">
  <ds:schemaRefs>
    <ds:schemaRef ds:uri="c7bfa5a8-6d61-4c25-8bdf-7135272a8927"/>
    <ds:schemaRef ds:uri="d021ab90-e6c2-4ea4-bdeb-667684d6b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9F65B0-F5B7-422B-9FB4-ECDF6E735EAE}">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 ds:uri="d021ab90-e6c2-4ea4-bdeb-667684d6bcca"/>
    <ds:schemaRef ds:uri="c7bfa5a8-6d61-4c25-8bdf-7135272a8927"/>
    <ds:schemaRef ds:uri="http://purl.org/dc/dcmitype/"/>
  </ds:schemaRefs>
</ds:datastoreItem>
</file>

<file path=customXml/itemProps3.xml><?xml version="1.0" encoding="utf-8"?>
<ds:datastoreItem xmlns:ds="http://schemas.openxmlformats.org/officeDocument/2006/customXml" ds:itemID="{03E04DE4-1CA7-46FF-A1E1-73C34C7C2A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8364</TotalTime>
  <Words>343</Words>
  <Application>Microsoft Office PowerPoint</Application>
  <PresentationFormat>Widescreen</PresentationFormat>
  <Paragraphs>132</Paragraphs>
  <Slides>27</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FontAwesome</vt:lpstr>
      <vt:lpstr>Lato Heavy</vt:lpstr>
      <vt:lpstr>Lato Medium</vt:lpstr>
      <vt:lpstr>Montserrat</vt:lpstr>
      <vt:lpstr>Open Sans SemiBold</vt:lpstr>
      <vt:lpstr>1_Office Theme</vt:lpstr>
      <vt:lpstr>2_Office Theme</vt:lpstr>
      <vt:lpstr>Title Slide Animated</vt:lpstr>
      <vt:lpstr>PowerPoint Presentation</vt:lpstr>
      <vt:lpstr>Section</vt:lpstr>
      <vt:lpstr>Colors</vt:lpstr>
      <vt:lpstr>Text</vt:lpstr>
      <vt:lpstr>Font</vt:lpstr>
      <vt:lpstr>Title</vt:lpstr>
      <vt:lpstr>Purpose / Aims </vt:lpstr>
      <vt:lpstr>Title</vt:lpstr>
      <vt:lpstr>Title</vt:lpstr>
      <vt:lpstr>PowerPoint Presentation</vt:lpstr>
      <vt:lpstr>Section</vt:lpstr>
      <vt:lpstr>Section</vt:lpstr>
      <vt:lpstr>PowerPoint Presentation</vt:lpstr>
      <vt:lpstr>Section</vt:lpstr>
      <vt:lpstr>PowerPoint Presentation</vt:lpstr>
      <vt:lpstr>PowerPoint Presentation</vt:lpstr>
      <vt:lpstr>Section</vt:lpstr>
      <vt:lpstr>Title</vt:lpstr>
      <vt:lpstr>Purpose / Aims </vt:lpstr>
      <vt:lpstr>Title</vt:lpstr>
      <vt:lpstr>Title</vt:lpstr>
      <vt:lpstr>PowerPoint Presentation</vt:lpstr>
      <vt:lpstr>Section</vt:lpstr>
      <vt:lpstr>Section</vt:lpstr>
      <vt:lpstr>PowerPoint Presentation</vt:lpstr>
      <vt:lpstr>Section</vt:lpstr>
      <vt:lpstr>PowerPoint Presentation</vt:lpstr>
    </vt:vector>
  </TitlesOfParts>
  <Manager/>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Wayne State University School of Medicine PowerPoint Presentation</dc:title>
  <dc:subject>Wayne State University School of Medicine PowerPoint Template</dc:subject>
  <dc:creator>Medical Communications</dc:creator>
  <cp:keywords>Wayne State University School of Medicine</cp:keywords>
  <dc:description/>
  <cp:lastModifiedBy>Matthew Garin</cp:lastModifiedBy>
  <cp:revision>141</cp:revision>
  <cp:lastPrinted>2019-02-19T20:33:16Z</cp:lastPrinted>
  <dcterms:created xsi:type="dcterms:W3CDTF">2018-11-19T21:24:54Z</dcterms:created>
  <dcterms:modified xsi:type="dcterms:W3CDTF">2023-01-30T18:12:39Z</dcterms:modified>
  <cp:category>Wayne State University School of Medicine 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0x010100128B2756F21EDA469D4D717D72FF8975</vt:lpwstr>
  </property>
</Properties>
</file>