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10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620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5929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238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548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1858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167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477" algn="l" defTabSz="14106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FFF9"/>
    <a:srgbClr val="000000"/>
    <a:srgbClr val="037159"/>
    <a:srgbClr val="FFFFFF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5549" autoAdjust="0"/>
  </p:normalViewPr>
  <p:slideViewPr>
    <p:cSldViewPr>
      <p:cViewPr>
        <p:scale>
          <a:sx n="30" d="100"/>
          <a:sy n="30" d="100"/>
        </p:scale>
        <p:origin x="1352" y="209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2145792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43159680" y="9754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43891200" cy="8046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2262" y="20453306"/>
            <a:ext cx="42398897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583680" y="9022080"/>
            <a:ext cx="30723840" cy="5608320"/>
          </a:xfrm>
        </p:spPr>
        <p:txBody>
          <a:bodyPr/>
          <a:lstStyle>
            <a:lvl1pPr marL="0" indent="0" algn="ctr">
              <a:buNone/>
              <a:defRPr sz="2500" b="1" cap="all" spc="386" baseline="0">
                <a:solidFill>
                  <a:schemeClr val="tx2"/>
                </a:solidFill>
              </a:defRPr>
            </a:lvl1pPr>
            <a:lvl2pPr marL="705310" indent="0" algn="ctr">
              <a:buNone/>
            </a:lvl2pPr>
            <a:lvl3pPr marL="1410620" indent="0" algn="ctr">
              <a:buNone/>
            </a:lvl3pPr>
            <a:lvl4pPr marL="2115929" indent="0" algn="ctr">
              <a:buNone/>
            </a:lvl4pPr>
            <a:lvl5pPr marL="2821238" indent="0" algn="ctr">
              <a:buNone/>
            </a:lvl5pPr>
            <a:lvl6pPr marL="3526548" indent="0" algn="ctr">
              <a:buNone/>
            </a:lvl6pPr>
            <a:lvl7pPr marL="4231858" indent="0" algn="ctr">
              <a:buNone/>
            </a:lvl7pPr>
            <a:lvl8pPr marL="4937167" indent="0" algn="ctr">
              <a:buNone/>
            </a:lvl8pPr>
            <a:lvl9pPr marL="564247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46155" y="7744359"/>
            <a:ext cx="4239889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1524" y="487680"/>
            <a:ext cx="42398897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20482560" y="6768999"/>
            <a:ext cx="292608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20936107" y="7071360"/>
            <a:ext cx="2018993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0848320" y="7038242"/>
            <a:ext cx="2194560" cy="141224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291840" y="1219200"/>
            <a:ext cx="37307520" cy="5608320"/>
          </a:xfrm>
        </p:spPr>
        <p:txBody>
          <a:bodyPr anchor="b"/>
          <a:lstStyle>
            <a:lvl1pPr>
              <a:defRPr sz="65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2145792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33649920" y="0"/>
            <a:ext cx="1024128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5"/>
            <a:ext cx="43891200" cy="49743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2262" y="20453306"/>
            <a:ext cx="42398897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1524" y="497435"/>
            <a:ext cx="42398897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24301099" y="10489998"/>
            <a:ext cx="1998512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830617" y="9362442"/>
            <a:ext cx="292608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3284164" y="9664804"/>
            <a:ext cx="2018993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96377" y="9631686"/>
            <a:ext cx="2194560" cy="141224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975365"/>
            <a:ext cx="31455360" cy="186283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478720" y="975366"/>
            <a:ext cx="6949440" cy="1872488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36103" y="3284392"/>
            <a:ext cx="2194560" cy="141224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448409" y="4886554"/>
            <a:ext cx="40818816" cy="14630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2145792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43159680" y="6096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31524" y="7315200"/>
            <a:ext cx="42398897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46155" y="455531"/>
            <a:ext cx="42398897" cy="684702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8450" y="8778242"/>
            <a:ext cx="31104833" cy="5354320"/>
          </a:xfrm>
        </p:spPr>
        <p:txBody>
          <a:bodyPr anchor="t"/>
          <a:lstStyle>
            <a:lvl1pPr marL="0" indent="0" algn="ctr">
              <a:buNone/>
              <a:defRPr sz="2500" b="1" cap="all" spc="386" baseline="0">
                <a:solidFill>
                  <a:schemeClr val="tx2"/>
                </a:solidFill>
              </a:defRPr>
            </a:lvl1pPr>
            <a:lvl2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2262" y="20453306"/>
            <a:ext cx="42398897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31524" y="487680"/>
            <a:ext cx="42398897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731524" y="7802880"/>
            <a:ext cx="4239889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20482560" y="6768999"/>
            <a:ext cx="292608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20936107" y="7071360"/>
            <a:ext cx="2018993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848320" y="7038242"/>
            <a:ext cx="2194560" cy="141224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1706880"/>
            <a:ext cx="37307520" cy="4876800"/>
          </a:xfrm>
        </p:spPr>
        <p:txBody>
          <a:bodyPr anchor="b"/>
          <a:lstStyle>
            <a:lvl1pPr algn="ctr">
              <a:buNone/>
              <a:defRPr sz="65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409" y="731526"/>
            <a:ext cx="40965120" cy="242864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797762" y="20511822"/>
            <a:ext cx="14615769" cy="1170432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21902787" y="5042097"/>
            <a:ext cx="42823" cy="1542258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448409" y="4389124"/>
            <a:ext cx="19385280" cy="14981530"/>
          </a:xfrm>
        </p:spPr>
        <p:txBody>
          <a:bodyPr/>
          <a:lstStyle>
            <a:lvl1pPr>
              <a:defRPr sz="3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3042880" y="4389124"/>
            <a:ext cx="19385280" cy="14981530"/>
          </a:xfrm>
        </p:spPr>
        <p:txBody>
          <a:bodyPr/>
          <a:lstStyle>
            <a:lvl1pPr>
              <a:defRPr sz="3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21945600" y="7040889"/>
            <a:ext cx="0" cy="1340144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43891200" cy="46329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2145792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4315968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31524" y="4389120"/>
            <a:ext cx="42398897" cy="29260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0435" y="20453305"/>
            <a:ext cx="42398897" cy="9948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411" y="4876800"/>
            <a:ext cx="19392903" cy="234551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3400" b="1" dirty="0" smtClean="0">
                <a:solidFill>
                  <a:srgbClr val="FFFFFF"/>
                </a:solidFill>
              </a:defRPr>
            </a:lvl1pPr>
            <a:lvl2pPr>
              <a:buNone/>
              <a:defRPr sz="3100" b="1"/>
            </a:lvl2pPr>
            <a:lvl3pPr>
              <a:buNone/>
              <a:defRPr sz="2800" b="1"/>
            </a:lvl3pPr>
            <a:lvl4pPr>
              <a:buNone/>
              <a:defRPr sz="2500" b="1"/>
            </a:lvl4pPr>
            <a:lvl5pPr>
              <a:buNone/>
              <a:defRPr sz="2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2998390" y="4876800"/>
            <a:ext cx="19400520" cy="234086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3400" b="1"/>
            </a:lvl1pPr>
            <a:lvl2pPr>
              <a:buNone/>
              <a:defRPr sz="3100" b="1"/>
            </a:lvl2pPr>
            <a:lvl3pPr>
              <a:buNone/>
              <a:defRPr sz="2800" b="1"/>
            </a:lvl3pPr>
            <a:lvl4pPr>
              <a:buNone/>
              <a:defRPr sz="2500" b="1"/>
            </a:lvl4pPr>
            <a:lvl5pPr>
              <a:buNone/>
              <a:defRPr sz="2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63040" y="20511822"/>
            <a:ext cx="17190720" cy="1170432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731524" y="4096512"/>
            <a:ext cx="4239889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31524" y="497435"/>
            <a:ext cx="42398897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1448411" y="7908425"/>
            <a:ext cx="19399911" cy="1221889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23042880" y="7908433"/>
            <a:ext cx="19385280" cy="1223101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20482560" y="3059315"/>
            <a:ext cx="292608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20936107" y="3361678"/>
            <a:ext cx="2018993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0848320" y="3335734"/>
            <a:ext cx="2194560" cy="1412240"/>
          </a:xfrm>
        </p:spPr>
        <p:txBody>
          <a:bodyPr/>
          <a:lstStyle>
            <a:lvl1pPr algn="ctr">
              <a:defRPr/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848320" y="3315266"/>
            <a:ext cx="2194560" cy="141224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2145792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5"/>
            <a:ext cx="43891200" cy="49743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4315968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2262" y="20453306"/>
            <a:ext cx="42398897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1524" y="507188"/>
            <a:ext cx="42398897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482560" y="20238720"/>
            <a:ext cx="2926080" cy="14122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31524" y="487680"/>
            <a:ext cx="42398897" cy="97536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2145792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4315968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9"/>
            <a:ext cx="43891200" cy="38039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31520" y="1950720"/>
            <a:ext cx="13167360" cy="187756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926080"/>
            <a:ext cx="11338560" cy="3169920"/>
          </a:xfrm>
        </p:spPr>
        <p:txBody>
          <a:bodyPr anchor="b">
            <a:noAutofit/>
          </a:bodyPr>
          <a:lstStyle>
            <a:lvl1pPr algn="l">
              <a:buNone/>
              <a:defRPr sz="34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28800" y="6339848"/>
            <a:ext cx="11338560" cy="13263882"/>
          </a:xfrm>
        </p:spPr>
        <p:txBody>
          <a:bodyPr/>
          <a:lstStyle>
            <a:lvl1pPr marL="0" indent="0">
              <a:spcAft>
                <a:spcPts val="1542"/>
              </a:spcAft>
              <a:buNone/>
              <a:defRPr sz="2500">
                <a:solidFill>
                  <a:srgbClr val="FFFFFF"/>
                </a:solidFill>
              </a:defRPr>
            </a:lvl1pPr>
            <a:lvl2pPr>
              <a:buNone/>
              <a:defRPr sz="1900"/>
            </a:lvl2pPr>
            <a:lvl3pPr>
              <a:buNone/>
              <a:defRPr sz="15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1524" y="487680"/>
            <a:ext cx="42398897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731524" y="1706880"/>
            <a:ext cx="4239889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14996160" y="2194560"/>
            <a:ext cx="27066240" cy="173126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6217920" y="731520"/>
            <a:ext cx="292608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6671467" y="1033883"/>
            <a:ext cx="2018993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3680" y="1000763"/>
            <a:ext cx="2194560" cy="141224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16894" y="20442840"/>
            <a:ext cx="42398897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8409" y="20514714"/>
            <a:ext cx="16239744" cy="1170432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731524" y="1706880"/>
            <a:ext cx="4239889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2145792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4315968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1524" y="487689"/>
            <a:ext cx="42398897" cy="96560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31520" y="1950720"/>
            <a:ext cx="13167360" cy="187756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31524" y="497435"/>
            <a:ext cx="42398897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6217920" y="731520"/>
            <a:ext cx="292608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6671467" y="1033883"/>
            <a:ext cx="2018993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3680" y="1000763"/>
            <a:ext cx="2194560" cy="141224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0" y="16093440"/>
            <a:ext cx="28163520" cy="3901440"/>
          </a:xfrm>
        </p:spPr>
        <p:txBody>
          <a:bodyPr anchor="t">
            <a:noAutofit/>
          </a:bodyPr>
          <a:lstStyle>
            <a:lvl1pPr algn="l">
              <a:buNone/>
              <a:defRPr sz="3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01800" y="1950720"/>
            <a:ext cx="28163520" cy="13655040"/>
          </a:xfrm>
        </p:spPr>
        <p:txBody>
          <a:bodyPr/>
          <a:lstStyle>
            <a:lvl1pPr marL="0" indent="0">
              <a:buNone/>
              <a:defRPr sz="50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3169920"/>
            <a:ext cx="11704320" cy="16824960"/>
          </a:xfrm>
        </p:spPr>
        <p:txBody>
          <a:bodyPr/>
          <a:lstStyle>
            <a:lvl1pPr marL="0" indent="0">
              <a:spcAft>
                <a:spcPts val="1542"/>
              </a:spcAft>
              <a:buFontTx/>
              <a:buNone/>
              <a:defRPr sz="2500">
                <a:solidFill>
                  <a:srgbClr val="FFFFFF"/>
                </a:solidFill>
              </a:defRPr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16894" y="20442840"/>
            <a:ext cx="42398897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783134" y="20495950"/>
            <a:ext cx="14615769" cy="1170432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8411" y="20514714"/>
            <a:ext cx="17205351" cy="11704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21457920"/>
            <a:ext cx="43891200" cy="48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6"/>
            <a:ext cx="43891200" cy="445878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43159680" y="0"/>
            <a:ext cx="731520" cy="21945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6894" y="20442840"/>
            <a:ext cx="42398897" cy="9906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7797762" y="20495950"/>
            <a:ext cx="14615769" cy="1170432"/>
          </a:xfrm>
          <a:prstGeom prst="rect">
            <a:avLst/>
          </a:prstGeom>
        </p:spPr>
        <p:txBody>
          <a:bodyPr vert="horz" lIns="141062" tIns="70531" rIns="141062" bIns="70531"/>
          <a:lstStyle>
            <a:lvl1pPr algn="r" eaLnBrk="1" latinLnBrk="0" hangingPunct="1">
              <a:defRPr kumimoji="0" sz="2100">
                <a:solidFill>
                  <a:srgbClr val="FFFFFF"/>
                </a:solidFill>
              </a:defRPr>
            </a:lvl1pPr>
          </a:lstStyle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63040" y="20514714"/>
            <a:ext cx="17190720" cy="1170432"/>
          </a:xfrm>
          <a:prstGeom prst="rect">
            <a:avLst/>
          </a:prstGeom>
        </p:spPr>
        <p:txBody>
          <a:bodyPr vert="horz" lIns="141062" tIns="70531" rIns="141062" bIns="70531"/>
          <a:lstStyle>
            <a:lvl1pPr algn="l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1524" y="497435"/>
            <a:ext cx="42398897" cy="2095073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31524" y="4085578"/>
            <a:ext cx="4239889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41062" tIns="70531" rIns="141062" bIns="70531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20482560" y="3059315"/>
            <a:ext cx="2926080" cy="19507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20936107" y="3361678"/>
            <a:ext cx="2018993" cy="13459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1062" tIns="70531" rIns="141062" bIns="7053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0848320" y="3328559"/>
            <a:ext cx="2194560" cy="1412240"/>
          </a:xfrm>
          <a:prstGeom prst="rect">
            <a:avLst/>
          </a:prstGeom>
        </p:spPr>
        <p:txBody>
          <a:bodyPr vert="horz" lIns="70531" tIns="70531" rIns="70531" bIns="70531" anchor="ctr">
            <a:normAutofit/>
          </a:bodyPr>
          <a:lstStyle>
            <a:lvl1pPr algn="ctr" eaLnBrk="1" latinLnBrk="0" hangingPunct="1">
              <a:defRPr kumimoji="0" sz="25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448409" y="731526"/>
            <a:ext cx="40965120" cy="2428647"/>
          </a:xfrm>
          <a:prstGeom prst="rect">
            <a:avLst/>
          </a:prstGeom>
        </p:spPr>
        <p:txBody>
          <a:bodyPr vert="horz" lIns="141062" tIns="70531" rIns="141062" bIns="70531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448409" y="4876809"/>
            <a:ext cx="40965120" cy="14718183"/>
          </a:xfrm>
          <a:prstGeom prst="rect">
            <a:avLst/>
          </a:prstGeom>
        </p:spPr>
        <p:txBody>
          <a:bodyPr vert="horz" lIns="141062" tIns="70531" rIns="141062" bIns="7053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51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423186" indent="-42318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846372" indent="-42318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3400" kern="1200">
          <a:solidFill>
            <a:schemeClr val="tx2"/>
          </a:solidFill>
          <a:latin typeface="+mn-lt"/>
          <a:ea typeface="+mn-ea"/>
          <a:cs typeface="+mn-cs"/>
        </a:defRPr>
      </a:lvl2pPr>
      <a:lvl3pPr marL="1269557" indent="-352655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743" indent="-352655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3100" kern="1200">
          <a:solidFill>
            <a:schemeClr val="tx2"/>
          </a:solidFill>
          <a:latin typeface="+mn-lt"/>
          <a:ea typeface="+mn-ea"/>
          <a:cs typeface="+mn-cs"/>
        </a:defRPr>
      </a:lvl4pPr>
      <a:lvl5pPr marL="2115929" indent="-352655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115" indent="-28212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01" indent="-28212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44425" indent="-282124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3667610" indent="-282124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21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705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410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115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8212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5265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231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9371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6424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  <a:lumMod val="97000"/>
                <a:lumOff val="3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/>
          <p:cNvSpPr/>
          <p:nvPr/>
        </p:nvSpPr>
        <p:spPr>
          <a:xfrm>
            <a:off x="1785257" y="663080"/>
            <a:ext cx="40304512" cy="2384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388" tIns="14694" rIns="29388" bIns="14694"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104906" y="3200400"/>
            <a:ext cx="41681400" cy="0"/>
          </a:xfrm>
          <a:prstGeom prst="line">
            <a:avLst/>
          </a:prstGeom>
          <a:ln w="6350" cap="flat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90106" y="4165605"/>
            <a:ext cx="12875753" cy="8621163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0106" y="12954005"/>
            <a:ext cx="12875753" cy="7135010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 dirty="0">
              <a:latin typeface="Calibri"/>
              <a:cs typeface="Calibri"/>
            </a:endParaRPr>
          </a:p>
          <a:p>
            <a:pPr algn="ctr"/>
            <a:endParaRPr lang="en-US" sz="1300" dirty="0">
              <a:latin typeface="Calibri"/>
              <a:cs typeface="Calibri"/>
            </a:endParaRPr>
          </a:p>
          <a:p>
            <a:pPr algn="ctr"/>
            <a:endParaRPr lang="en-US" sz="1300" dirty="0"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087607" y="4165606"/>
            <a:ext cx="13715999" cy="15923408"/>
          </a:xfrm>
          <a:prstGeom prst="rect">
            <a:avLst/>
          </a:prstGeom>
          <a:gradFill>
            <a:gsLst>
              <a:gs pos="64000">
                <a:srgbClr val="FFFFFF"/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09175" y="4165606"/>
            <a:ext cx="12853231" cy="10047410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09171" y="14399739"/>
            <a:ext cx="12842343" cy="5655275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34" tIns="4317" rIns="8634" bIns="4317" rtlCol="0" anchor="ctr"/>
          <a:lstStyle/>
          <a:p>
            <a:pPr algn="ctr"/>
            <a:endParaRPr lang="en-US" sz="130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1203" y="700262"/>
            <a:ext cx="32232600" cy="1491614"/>
          </a:xfrm>
          <a:prstGeom prst="rect">
            <a:avLst/>
          </a:prstGeom>
          <a:noFill/>
        </p:spPr>
        <p:txBody>
          <a:bodyPr wrap="square" lIns="29388" tIns="14694" rIns="29388" bIns="14694" rtlCol="0">
            <a:spAutoFit/>
          </a:bodyPr>
          <a:lstStyle/>
          <a:p>
            <a:pPr algn="ctr"/>
            <a:r>
              <a:rPr lang="en-US" sz="50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  <a:p>
            <a:endParaRPr lang="en-US" sz="4500" dirty="0"/>
          </a:p>
        </p:txBody>
      </p:sp>
      <p:sp>
        <p:nvSpPr>
          <p:cNvPr id="23" name="Rectangle 22"/>
          <p:cNvSpPr/>
          <p:nvPr/>
        </p:nvSpPr>
        <p:spPr>
          <a:xfrm>
            <a:off x="10753641" y="1676409"/>
            <a:ext cx="21945600" cy="953005"/>
          </a:xfrm>
          <a:prstGeom prst="rect">
            <a:avLst/>
          </a:prstGeom>
        </p:spPr>
        <p:txBody>
          <a:bodyPr lIns="29388" tIns="14694" rIns="29388" bIns="14694">
            <a:spAutoFit/>
          </a:bodyPr>
          <a:lstStyle/>
          <a:p>
            <a:pPr algn="ctr"/>
            <a:r>
              <a:rPr lang="en-US" sz="3000" b="1" dirty="0">
                <a:solidFill>
                  <a:srgbClr val="000000"/>
                </a:solidFill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3000" dirty="0">
                <a:solidFill>
                  <a:srgbClr val="000000"/>
                </a:solidFill>
                <a:latin typeface="Calibri"/>
                <a:cs typeface="Calibri"/>
              </a:rPr>
              <a:t>AFFILIATIONS 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1785258" y="4013200"/>
            <a:ext cx="12880601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209173" y="15138400"/>
            <a:ext cx="12880600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209171" y="4013200"/>
            <a:ext cx="12880600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163807" y="4013200"/>
            <a:ext cx="13715999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785261" y="13716000"/>
            <a:ext cx="12880600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304971" y="3320470"/>
            <a:ext cx="3846028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4029972" y="14521870"/>
            <a:ext cx="3239003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596901" y="3320470"/>
            <a:ext cx="2066887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119604" y="13074070"/>
            <a:ext cx="2521562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0859539" y="3320470"/>
            <a:ext cx="2095933" cy="722172"/>
          </a:xfrm>
          <a:prstGeom prst="rect">
            <a:avLst/>
          </a:prstGeom>
        </p:spPr>
        <p:txBody>
          <a:bodyPr wrap="none" lIns="29388" tIns="14694" rIns="29388" bIns="14694">
            <a:spAutoFit/>
          </a:bodyPr>
          <a:lstStyle/>
          <a:p>
            <a:pPr algn="ctr"/>
            <a:r>
              <a:rPr lang="en-US" sz="4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FIGURES</a:t>
            </a:r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676400" y="4869394"/>
            <a:ext cx="12192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41" name="Text Box 200"/>
          <p:cNvSpPr txBox="1">
            <a:spLocks noChangeArrowheads="1"/>
          </p:cNvSpPr>
          <p:nvPr/>
        </p:nvSpPr>
        <p:spPr bwMode="auto">
          <a:xfrm>
            <a:off x="1600200" y="14071602"/>
            <a:ext cx="12192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5" name="Text Box 200"/>
          <p:cNvSpPr txBox="1">
            <a:spLocks noChangeArrowheads="1"/>
          </p:cNvSpPr>
          <p:nvPr/>
        </p:nvSpPr>
        <p:spPr bwMode="auto">
          <a:xfrm>
            <a:off x="15286393" y="4920711"/>
            <a:ext cx="12192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17504229" y="14255547"/>
            <a:ext cx="8882743" cy="4870654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0" name="Text Box 200"/>
          <p:cNvSpPr txBox="1">
            <a:spLocks noChangeArrowheads="1"/>
          </p:cNvSpPr>
          <p:nvPr/>
        </p:nvSpPr>
        <p:spPr bwMode="auto">
          <a:xfrm>
            <a:off x="17852571" y="14399738"/>
            <a:ext cx="828403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127551" lvl="2" indent="0" defTabSz="506125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Add shapes behind text boxes, and/or graphics, for visual grouping of similar content</a:t>
            </a:r>
          </a:p>
        </p:txBody>
      </p:sp>
      <p:sp>
        <p:nvSpPr>
          <p:cNvPr id="61" name="Text Box 200"/>
          <p:cNvSpPr txBox="1">
            <a:spLocks noChangeArrowheads="1"/>
          </p:cNvSpPr>
          <p:nvPr/>
        </p:nvSpPr>
        <p:spPr bwMode="auto">
          <a:xfrm>
            <a:off x="15849600" y="7061203"/>
            <a:ext cx="12039600" cy="300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127551" lvl="2" indent="0" defTabSz="506125"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/>
              </a:rPr>
              <a:t>Add Color to subheadings to help the ready identify new topic</a:t>
            </a:r>
          </a:p>
          <a:p>
            <a:pPr marL="127551" lvl="2" indent="0" defTabSz="506125">
              <a:defRPr/>
            </a:pP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127551" lvl="2" indent="0" defTabSz="506125">
              <a:defRPr/>
            </a:pPr>
            <a:r>
              <a:rPr lang="en-US" sz="1600" b="1" kern="0" dirty="0">
                <a:solidFill>
                  <a:srgbClr val="FF6600"/>
                </a:solidFill>
                <a:latin typeface="Arial"/>
              </a:rPr>
              <a:t>Topic 1</a:t>
            </a:r>
          </a:p>
          <a:p>
            <a:pPr marL="0" lvl="3" defTabSz="293879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This is just an example</a:t>
            </a:r>
          </a:p>
          <a:p>
            <a:pPr marL="127551" lvl="2" indent="0" defTabSz="506125">
              <a:defRPr/>
            </a:pP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127551" lvl="2" indent="0" defTabSz="506125">
              <a:defRPr/>
            </a:pPr>
            <a:r>
              <a:rPr lang="en-US" sz="1600" b="1" kern="0" dirty="0">
                <a:solidFill>
                  <a:srgbClr val="FF6600"/>
                </a:solidFill>
                <a:latin typeface="Arial"/>
              </a:rPr>
              <a:t>Topic 2</a:t>
            </a:r>
          </a:p>
          <a:p>
            <a:pPr marL="0" lvl="3" defTabSz="293879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Very helpful</a:t>
            </a:r>
          </a:p>
          <a:p>
            <a:pPr marL="0" lvl="3" defTabSz="293879">
              <a:defRPr/>
            </a:pP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127551" lvl="2" indent="0" defTabSz="506125">
              <a:defRPr/>
            </a:pPr>
            <a:r>
              <a:rPr lang="en-US" sz="1600" b="1" kern="0" dirty="0">
                <a:solidFill>
                  <a:srgbClr val="FF6600"/>
                </a:solidFill>
                <a:latin typeface="Arial"/>
              </a:rPr>
              <a:t>Topic 3</a:t>
            </a:r>
          </a:p>
          <a:p>
            <a:pPr marL="0" lvl="3" defTabSz="293879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Keeps things organized</a:t>
            </a:r>
          </a:p>
          <a:p>
            <a:pPr marL="0" lvl="3" defTabSz="293879">
              <a:defRPr/>
            </a:pP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0" lvl="3" defTabSz="293879"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	 </a:t>
            </a:r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18636344" y="15135551"/>
            <a:ext cx="2942273" cy="1639326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5" name="Rectangle 72"/>
          <p:cNvSpPr>
            <a:spLocks noChangeArrowheads="1"/>
          </p:cNvSpPr>
          <p:nvPr/>
        </p:nvSpPr>
        <p:spPr bwMode="auto">
          <a:xfrm>
            <a:off x="22288661" y="15135551"/>
            <a:ext cx="2795160" cy="1639326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6" name="Rectangle 73"/>
          <p:cNvSpPr>
            <a:spLocks noChangeArrowheads="1"/>
          </p:cNvSpPr>
          <p:nvPr/>
        </p:nvSpPr>
        <p:spPr bwMode="auto">
          <a:xfrm>
            <a:off x="18650366" y="17105875"/>
            <a:ext cx="2979056" cy="1639326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7" name="Rectangle 74"/>
          <p:cNvSpPr>
            <a:spLocks noChangeArrowheads="1"/>
          </p:cNvSpPr>
          <p:nvPr/>
        </p:nvSpPr>
        <p:spPr bwMode="auto">
          <a:xfrm>
            <a:off x="22307052" y="17105875"/>
            <a:ext cx="2776770" cy="1639326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29388" tIns="14694" rIns="29388" bIns="14694"/>
          <a:lstStyle/>
          <a:p>
            <a:pPr defTabSz="293879"/>
            <a:endParaRPr lang="en-US" sz="600" kern="0">
              <a:solidFill>
                <a:sysClr val="windowText" lastClr="000000"/>
              </a:solidFill>
            </a:endParaRPr>
          </a:p>
        </p:txBody>
      </p:sp>
      <p:sp>
        <p:nvSpPr>
          <p:cNvPr id="68" name="Text Box 200"/>
          <p:cNvSpPr txBox="1">
            <a:spLocks noChangeArrowheads="1"/>
          </p:cNvSpPr>
          <p:nvPr/>
        </p:nvSpPr>
        <p:spPr bwMode="auto">
          <a:xfrm>
            <a:off x="29184600" y="15392402"/>
            <a:ext cx="12192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69" name="Text Box 200"/>
          <p:cNvSpPr txBox="1">
            <a:spLocks noChangeArrowheads="1"/>
          </p:cNvSpPr>
          <p:nvPr/>
        </p:nvSpPr>
        <p:spPr bwMode="auto">
          <a:xfrm>
            <a:off x="29184600" y="4927602"/>
            <a:ext cx="12192000" cy="2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631" tIns="25316" rIns="50631" bIns="2531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4593" lvl="2" indent="-127042" defTabSz="506125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756" y="697823"/>
            <a:ext cx="3365044" cy="233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">
      <a:dk1>
        <a:srgbClr val="FCCC69"/>
      </a:dk1>
      <a:lt1>
        <a:srgbClr val="025645"/>
      </a:lt1>
      <a:dk2>
        <a:srgbClr val="025645"/>
      </a:dk2>
      <a:lt2>
        <a:srgbClr val="025645"/>
      </a:lt2>
      <a:accent1>
        <a:srgbClr val="025645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341</TotalTime>
  <Words>67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ＭＳ Ｐゴシック</vt:lpstr>
      <vt:lpstr>Wingdings</vt:lpstr>
      <vt:lpstr>Wingdings 2</vt:lpstr>
      <vt:lpstr>Civic</vt:lpstr>
      <vt:lpstr>PowerPoint Presentation</vt:lpstr>
    </vt:vector>
  </TitlesOfParts>
  <Company>Wayne State University School of Medicine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Medical Communication</dc:creator>
  <cp:lastModifiedBy>Matthew Garin</cp:lastModifiedBy>
  <cp:revision>27</cp:revision>
  <dcterms:created xsi:type="dcterms:W3CDTF">2015-06-25T18:51:25Z</dcterms:created>
  <dcterms:modified xsi:type="dcterms:W3CDTF">2018-01-18T17:13:19Z</dcterms:modified>
</cp:coreProperties>
</file>