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94B"/>
    <a:srgbClr val="FFF8E0"/>
    <a:srgbClr val="FFF2C9"/>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29" d="100"/>
          <a:sy n="29" d="100"/>
        </p:scale>
        <p:origin x="63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76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C7A6D"/>
            </a:gs>
            <a:gs pos="100000">
              <a:srgbClr val="23594B"/>
            </a:gs>
          </a:gsLst>
          <a:lin ang="18900000" scaled="1"/>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A9ED3D-1A01-D215-F303-F15D850ACF62}"/>
              </a:ext>
            </a:extLst>
          </p:cNvPr>
          <p:cNvSpPr/>
          <p:nvPr userDrawn="1"/>
        </p:nvSpPr>
        <p:spPr>
          <a:xfrm>
            <a:off x="240637" y="212212"/>
            <a:ext cx="32408822" cy="4880050"/>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4">
            <a:extLst>
              <a:ext uri="{FF2B5EF4-FFF2-40B4-BE49-F238E27FC236}">
                <a16:creationId xmlns:a16="http://schemas.microsoft.com/office/drawing/2014/main" id="{D775817B-6BA7-092F-7DE4-B7A388A63E6D}"/>
              </a:ext>
            </a:extLst>
          </p:cNvPr>
          <p:cNvSpPr>
            <a:spLocks noChangeArrowheads="1"/>
          </p:cNvSpPr>
          <p:nvPr userDrawn="1"/>
        </p:nvSpPr>
        <p:spPr bwMode="auto">
          <a:xfrm>
            <a:off x="240637" y="5565228"/>
            <a:ext cx="1051560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8" name="Rectangle 14">
            <a:extLst>
              <a:ext uri="{FF2B5EF4-FFF2-40B4-BE49-F238E27FC236}">
                <a16:creationId xmlns:a16="http://schemas.microsoft.com/office/drawing/2014/main" id="{E5B0C8E5-C095-F751-994E-D15003841FB9}"/>
              </a:ext>
            </a:extLst>
          </p:cNvPr>
          <p:cNvSpPr>
            <a:spLocks noChangeArrowheads="1"/>
          </p:cNvSpPr>
          <p:nvPr userDrawn="1"/>
        </p:nvSpPr>
        <p:spPr bwMode="auto">
          <a:xfrm>
            <a:off x="11201400" y="5565228"/>
            <a:ext cx="1051560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9" name="Rectangle 14">
            <a:extLst>
              <a:ext uri="{FF2B5EF4-FFF2-40B4-BE49-F238E27FC236}">
                <a16:creationId xmlns:a16="http://schemas.microsoft.com/office/drawing/2014/main" id="{4ED4E7AE-6E14-85A3-E094-2A925B15BA00}"/>
              </a:ext>
            </a:extLst>
          </p:cNvPr>
          <p:cNvSpPr>
            <a:spLocks noChangeArrowheads="1"/>
          </p:cNvSpPr>
          <p:nvPr userDrawn="1"/>
        </p:nvSpPr>
        <p:spPr bwMode="auto">
          <a:xfrm>
            <a:off x="22133859" y="5565228"/>
            <a:ext cx="10515600" cy="16129358"/>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2" name="Title Placeholder 1"/>
          <p:cNvSpPr>
            <a:spLocks noGrp="1"/>
          </p:cNvSpPr>
          <p:nvPr>
            <p:ph type="title"/>
          </p:nvPr>
        </p:nvSpPr>
        <p:spPr>
          <a:xfrm>
            <a:off x="5844988" y="480853"/>
            <a:ext cx="24810272" cy="32663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a:extLst>
              <a:ext uri="{FF2B5EF4-FFF2-40B4-BE49-F238E27FC236}">
                <a16:creationId xmlns:a16="http://schemas.microsoft.com/office/drawing/2014/main" id="{D31B3FD6-5E65-0B8B-0B69-083E0994CF41}"/>
              </a:ext>
            </a:extLst>
          </p:cNvPr>
          <p:cNvSpPr>
            <a:spLocks noChangeArrowheads="1"/>
          </p:cNvSpPr>
          <p:nvPr userDrawn="1"/>
        </p:nvSpPr>
        <p:spPr bwMode="auto">
          <a:xfrm>
            <a:off x="240637" y="21598063"/>
            <a:ext cx="10515600" cy="91440"/>
          </a:xfrm>
          <a:prstGeom prst="rect">
            <a:avLst/>
          </a:prstGeom>
          <a:solidFill>
            <a:srgbClr val="D8AD2D"/>
          </a:soli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5" name="Rectangle 14">
            <a:extLst>
              <a:ext uri="{FF2B5EF4-FFF2-40B4-BE49-F238E27FC236}">
                <a16:creationId xmlns:a16="http://schemas.microsoft.com/office/drawing/2014/main" id="{F562EF26-65DF-EEE6-A7A3-EA79540CB093}"/>
              </a:ext>
            </a:extLst>
          </p:cNvPr>
          <p:cNvSpPr>
            <a:spLocks noChangeArrowheads="1"/>
          </p:cNvSpPr>
          <p:nvPr userDrawn="1"/>
        </p:nvSpPr>
        <p:spPr bwMode="auto">
          <a:xfrm>
            <a:off x="11201400" y="21598063"/>
            <a:ext cx="10515600" cy="91440"/>
          </a:xfrm>
          <a:prstGeom prst="rect">
            <a:avLst/>
          </a:prstGeom>
          <a:solidFill>
            <a:srgbClr val="D8AD2D"/>
          </a:soli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6" name="Rectangle 14">
            <a:extLst>
              <a:ext uri="{FF2B5EF4-FFF2-40B4-BE49-F238E27FC236}">
                <a16:creationId xmlns:a16="http://schemas.microsoft.com/office/drawing/2014/main" id="{962CBB10-9326-AF9A-3F89-B9A50C877C30}"/>
              </a:ext>
            </a:extLst>
          </p:cNvPr>
          <p:cNvSpPr>
            <a:spLocks noChangeArrowheads="1"/>
          </p:cNvSpPr>
          <p:nvPr userDrawn="1"/>
        </p:nvSpPr>
        <p:spPr bwMode="auto">
          <a:xfrm>
            <a:off x="22133859" y="21598063"/>
            <a:ext cx="10515600" cy="91440"/>
          </a:xfrm>
          <a:prstGeom prst="rect">
            <a:avLst/>
          </a:prstGeom>
          <a:solidFill>
            <a:srgbClr val="D8AD2D"/>
          </a:solidFill>
          <a:ln w="9525">
            <a:noFill/>
            <a:miter lim="800000"/>
            <a:headEnd/>
            <a:tailEnd/>
          </a:ln>
        </p:spPr>
        <p:txBody>
          <a:bodyPr wrap="none" lIns="65298" tIns="32649" rIns="65298" bIns="32649"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a:p>
        </p:txBody>
      </p:sp>
      <p:sp>
        <p:nvSpPr>
          <p:cNvPr id="12" name="Rectangle 11">
            <a:extLst>
              <a:ext uri="{FF2B5EF4-FFF2-40B4-BE49-F238E27FC236}">
                <a16:creationId xmlns:a16="http://schemas.microsoft.com/office/drawing/2014/main" id="{B52CC3AD-95BE-D060-2481-9C00B742E79C}"/>
              </a:ext>
            </a:extLst>
          </p:cNvPr>
          <p:cNvSpPr/>
          <p:nvPr userDrawn="1"/>
        </p:nvSpPr>
        <p:spPr>
          <a:xfrm flipV="1">
            <a:off x="237045" y="5087001"/>
            <a:ext cx="32408822" cy="9144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87F70E0-EF3F-7FA5-762D-041A4E2DE960}"/>
              </a:ext>
            </a:extLst>
          </p:cNvPr>
          <p:cNvSpPr/>
          <p:nvPr userDrawn="1"/>
        </p:nvSpPr>
        <p:spPr>
          <a:xfrm rot="16200000">
            <a:off x="31624700" y="4153682"/>
            <a:ext cx="1024759" cy="1024759"/>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9F82A6-4631-CD4E-1CB8-A20940CA2EEB}"/>
              </a:ext>
            </a:extLst>
          </p:cNvPr>
          <p:cNvSpPr/>
          <p:nvPr userDrawn="1"/>
        </p:nvSpPr>
        <p:spPr>
          <a:xfrm flipV="1">
            <a:off x="237045" y="212212"/>
            <a:ext cx="32408822" cy="9144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FDFD28A9-A6D8-C2FE-A207-99B4718EC815}"/>
              </a:ext>
            </a:extLst>
          </p:cNvPr>
          <p:cNvSpPr/>
          <p:nvPr userDrawn="1"/>
        </p:nvSpPr>
        <p:spPr>
          <a:xfrm rot="5400000">
            <a:off x="240637" y="212212"/>
            <a:ext cx="1024759" cy="1024759"/>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5640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926080" rtl="0" eaLnBrk="1" latinLnBrk="0" hangingPunct="1">
        <a:lnSpc>
          <a:spcPct val="90000"/>
        </a:lnSpc>
        <a:spcBef>
          <a:spcPct val="0"/>
        </a:spcBef>
        <a:buNone/>
        <a:defRPr sz="14080" kern="1200">
          <a:solidFill>
            <a:schemeClr val="bg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27066240" y="12631035"/>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22139218" y="16293880"/>
            <a:ext cx="10515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6615953" y="331817"/>
            <a:ext cx="25812590" cy="2417655"/>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8000" cap="none" dirty="0">
                <a:solidFill>
                  <a:schemeClr val="bg1"/>
                </a:solidFill>
              </a:rPr>
              <a:t>Title – this is a </a:t>
            </a:r>
            <a:r>
              <a:rPr lang="en-US" sz="8000" cap="none" dirty="0">
                <a:solidFill>
                  <a:srgbClr val="FFE596"/>
                </a:solidFill>
              </a:rPr>
              <a:t>36” x 24”  (3’ x 2’) poster</a:t>
            </a:r>
            <a:r>
              <a:rPr lang="en-US" sz="8000" cap="none" dirty="0">
                <a:solidFill>
                  <a:schemeClr val="bg1"/>
                </a:solidFill>
              </a:rPr>
              <a:t>, 80 point </a:t>
            </a:r>
            <a:r>
              <a:rPr lang="en-US" sz="8000" cap="none" dirty="0" err="1">
                <a:solidFill>
                  <a:schemeClr val="bg1"/>
                </a:solidFill>
              </a:rPr>
              <a:t>Lato</a:t>
            </a:r>
            <a:r>
              <a:rPr lang="en-US" sz="8000" cap="none" dirty="0">
                <a:solidFill>
                  <a:schemeClr val="bg1"/>
                </a:solidFill>
              </a:rPr>
              <a:t> title heading, legible at 16 feet away</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6615953" y="3043132"/>
            <a:ext cx="25812589" cy="1914844"/>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5400" dirty="0">
                <a:solidFill>
                  <a:schemeClr val="bg1"/>
                </a:solidFill>
              </a:rPr>
              <a:t>Authors and affiliations</a:t>
            </a:r>
          </a:p>
          <a:p>
            <a:pPr algn="ctr">
              <a:spcBef>
                <a:spcPts val="0"/>
              </a:spcBef>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2" name="Rectangle 11">
            <a:extLst>
              <a:ext uri="{FF2B5EF4-FFF2-40B4-BE49-F238E27FC236}">
                <a16:creationId xmlns:a16="http://schemas.microsoft.com/office/drawing/2014/main" id="{3705D881-7E79-0E2D-79A4-F79270197945}"/>
              </a:ext>
            </a:extLst>
          </p:cNvPr>
          <p:cNvSpPr/>
          <p:nvPr/>
        </p:nvSpPr>
        <p:spPr>
          <a:xfrm>
            <a:off x="25648919" y="10584321"/>
            <a:ext cx="3139440" cy="603492"/>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2DA1FC6-6590-7FF1-0507-E481C287FD1E}"/>
              </a:ext>
            </a:extLst>
          </p:cNvPr>
          <p:cNvSpPr/>
          <p:nvPr/>
        </p:nvSpPr>
        <p:spPr>
          <a:xfrm>
            <a:off x="29108399" y="10584321"/>
            <a:ext cx="3139440" cy="603492"/>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64DD14E-CDD8-FF26-1A49-D6D1C514E0A1}"/>
              </a:ext>
            </a:extLst>
          </p:cNvPr>
          <p:cNvSpPr/>
          <p:nvPr/>
        </p:nvSpPr>
        <p:spPr>
          <a:xfrm>
            <a:off x="22189439" y="10584321"/>
            <a:ext cx="3139440" cy="603492"/>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22189439" y="9753324"/>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670560" y="6671477"/>
            <a:ext cx="10058400" cy="15481161"/>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1177121716"/>
              </p:ext>
            </p:extLst>
          </p:nvPr>
        </p:nvGraphicFramePr>
        <p:xfrm>
          <a:off x="16868701" y="16901332"/>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11430000" y="6671477"/>
            <a:ext cx="10058400" cy="6740307"/>
          </a:xfrm>
          <a:prstGeom prst="rect">
            <a:avLst/>
          </a:prstGeom>
          <a:noFill/>
        </p:spPr>
        <p:txBody>
          <a:bodyPr wrap="square" numCol="2">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19" name="TextBox 18">
            <a:extLst>
              <a:ext uri="{FF2B5EF4-FFF2-40B4-BE49-F238E27FC236}">
                <a16:creationId xmlns:a16="http://schemas.microsoft.com/office/drawing/2014/main" id="{98A45815-EA90-740D-580B-367007AD6171}"/>
              </a:ext>
            </a:extLst>
          </p:cNvPr>
          <p:cNvSpPr txBox="1"/>
          <p:nvPr/>
        </p:nvSpPr>
        <p:spPr>
          <a:xfrm>
            <a:off x="22189439" y="19401831"/>
            <a:ext cx="10058400" cy="1938992"/>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22189439" y="8486025"/>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sz="2400" dirty="0">
                <a:solidFill>
                  <a:schemeClr val="bg1"/>
                </a:solidFill>
              </a:rPr>
              <a:t>hex (#0c5449)</a:t>
            </a:r>
            <a:br>
              <a:rPr lang="nn-NO" sz="2400" dirty="0">
                <a:solidFill>
                  <a:schemeClr val="bg1"/>
                </a:solidFill>
              </a:rPr>
            </a:br>
            <a:r>
              <a:rPr lang="nn-NO" sz="2400" dirty="0">
                <a:solidFill>
                  <a:schemeClr val="bg1"/>
                </a:solidFill>
              </a:rPr>
              <a:t>rgb (12, 84, 73)</a:t>
            </a:r>
            <a:endParaRPr kumimoji="0" lang="en-US" sz="2400"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25648919" y="8486025"/>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sz="2400" dirty="0">
                <a:solidFill>
                  <a:srgbClr val="093F39"/>
                </a:solidFill>
              </a:rPr>
              <a:t>hex (#ffcc33)</a:t>
            </a:r>
            <a:br>
              <a:rPr lang="en-US" sz="2400" dirty="0">
                <a:solidFill>
                  <a:srgbClr val="093F39"/>
                </a:solidFill>
              </a:rPr>
            </a:br>
            <a:r>
              <a:rPr lang="en-US" sz="2400" dirty="0" err="1">
                <a:solidFill>
                  <a:srgbClr val="093F39"/>
                </a:solidFill>
              </a:rPr>
              <a:t>rgb</a:t>
            </a:r>
            <a:r>
              <a:rPr lang="en-US" sz="2400" dirty="0">
                <a:solidFill>
                  <a:srgbClr val="093F39"/>
                </a:solidFill>
              </a:rPr>
              <a:t> (255, 204, 51)</a:t>
            </a:r>
            <a:endParaRPr kumimoji="0" lang="en-US" sz="2400"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29108399" y="8486025"/>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sz="2400" dirty="0">
                <a:solidFill>
                  <a:srgbClr val="093F39"/>
                </a:solidFill>
              </a:rPr>
              <a:t>hex (#d9d9d9)</a:t>
            </a:r>
            <a:br>
              <a:rPr lang="nn-NO" sz="2400" dirty="0">
                <a:solidFill>
                  <a:srgbClr val="093F39"/>
                </a:solidFill>
              </a:rPr>
            </a:br>
            <a:r>
              <a:rPr lang="nn-NO" sz="2400" dirty="0">
                <a:solidFill>
                  <a:srgbClr val="093F39"/>
                </a:solidFill>
              </a:rPr>
              <a:t>rgb (217, 217, 217)</a:t>
            </a:r>
            <a:endParaRPr kumimoji="0" lang="en-US" sz="2400"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22139217" y="17317726"/>
            <a:ext cx="105156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22139217" y="18373039"/>
            <a:ext cx="10515600" cy="914400"/>
          </a:xfrm>
          <a:prstGeom prst="rect">
            <a:avLst/>
          </a:prstGeom>
          <a:solidFill>
            <a:schemeClr val="bg1"/>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22189439" y="6671477"/>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22189439" y="11337107"/>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34955"/>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60859"/>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53014"/>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187391"/>
            <a:ext cx="3810000" cy="96774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11384278" y="14395076"/>
            <a:ext cx="100584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7173379"/>
            <a:ext cx="4983478" cy="3107245"/>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11340445" y="20280624"/>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16764942" y="20797009"/>
            <a:ext cx="5072008" cy="369332"/>
          </a:xfrm>
          <a:prstGeom prst="rect">
            <a:avLst/>
          </a:prstGeom>
          <a:noFill/>
        </p:spPr>
        <p:txBody>
          <a:bodyPr wrap="square" rtlCol="0">
            <a:spAutoFit/>
          </a:bodyPr>
          <a:lstStyle/>
          <a:p>
            <a:r>
              <a:rPr lang="en-US"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667159"/>
            <a:ext cx="5800578" cy="4066206"/>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229493" y="5548674"/>
            <a:ext cx="1053164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6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11192933" y="5548674"/>
            <a:ext cx="10530466"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6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22123400" y="5548674"/>
            <a:ext cx="10531418"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6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11212032" y="13168961"/>
            <a:ext cx="10515600" cy="914400"/>
          </a:xfrm>
          <a:prstGeom prst="rect">
            <a:avLst/>
          </a:prstGeom>
          <a:gradFill>
            <a:gsLst>
              <a:gs pos="0">
                <a:srgbClr val="0C5449"/>
              </a:gs>
              <a:gs pos="100000">
                <a:srgbClr val="093F39"/>
              </a:gs>
            </a:gsLst>
            <a:lin ang="18900000" scaled="1"/>
          </a:gradFill>
          <a:ln w="9525">
            <a:noFill/>
            <a:miter lim="800000"/>
            <a:headEnd/>
            <a:tailEnd/>
          </a:ln>
          <a:effectLst/>
        </p:spPr>
        <p:txBody>
          <a:bodyPr wrap="none" lIns="74243" tIns="37122" rIns="74243" bIns="37122" anchor="ctr"/>
          <a:lstStyle/>
          <a:p>
            <a:pPr algn="ctr" defTabSz="2418455"/>
            <a:r>
              <a:rPr lang="en-US" sz="36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96</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WSU SOM 3x2 PowerPoint poster template</cp:keywords>
  <cp:lastModifiedBy>Matthew Garin</cp:lastModifiedBy>
  <cp:revision>12</cp:revision>
  <dcterms:created xsi:type="dcterms:W3CDTF">2023-01-18T20:18:19Z</dcterms:created>
  <dcterms:modified xsi:type="dcterms:W3CDTF">2023-01-18T23:15:41Z</dcterms:modified>
  <cp:category>poster template</cp:category>
</cp:coreProperties>
</file>